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48D20-C31C-459A-AA6F-5F93B767A74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DA5A4-8F91-493A-A9F5-72F6BE816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DA5A4-8F91-493A-A9F5-72F6BE8166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C9E4A-F62F-41E8-9BF5-57FFDA4591EB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7532F-34A7-4DEB-8AE2-264CF46434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0PDoX9XDNxN2jgAtJ2JzbkF;_ylu=X3oDMTBqMjZqMWxsBHBvcwMyMwRzZWMDc3IEdnRpZAM-/SIG=1p8ufdstc/EXP=1306295511/**http:/images.search.yahoo.com/images/view?back=http%3A%2F%2Fimages.search.yahoo.com%2Fsearch%2Fimages%3Fp%3Da%2Bgroup%2Bof%2Bcotton%2Btop%2Btamarin%2Bmonkeys%26b%3D21%26ni%3D20%26ei%3Dutf-8%26vm%3Dr%26xargs%3D0%26pstart%3D1%26fr%3Dsfp&amp;w=470&amp;h=370&amp;imgurl=wild-facts.com%2Fwp-content%2Fuploads%2F2010%2F08%2Fcottontop_tamarin2.jpg&amp;rurl=http%3A%2F%2Fwww.wild-facts.com%2Fwild-fact-735-caution-dont-feed-after-midnight-cotton-top-tamarin%2F&amp;size=23KB&amp;name=...+%23735+%E2%80%93+Cauti...&amp;p=a+group+of+cotton+top+tamarin+monkeys&amp;oid=8f787261e6a82fb8126b6a74a30ca5dd&amp;fr2=&amp;no=23&amp;tt=105&amp;b=21&amp;ni=20&amp;sigr=12s8tuo01&amp;sigi=120hu30j6&amp;sigb=14564413r&amp;.crumb=sY424OD4nR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rds.yahoo.com/_ylt=A0PDoX9XDNxN2jgAu52JzbkF;_ylu=X3oDMTBqNzhwMWg1BHBvcwMzMARzZWMDc3IEdnRpZAM-/SIG=1q99849ak/EXP=1306295511/**http:/images.search.yahoo.com/images/view?back=http%3A%2F%2Fimages.search.yahoo.com%2Fsearch%2Fimages%3Fp%3Da%2Bgroup%2Bof%2Bcotton%2Btop%2Btamarin%2Bmonkeys%26b%3D21%26ni%3D20%26ei%3Dutf-8%26vm%3Dr%26xargs%3D0%26pstart%3D1%26fr%3Dsfp&amp;w=600&amp;h=411&amp;imgurl=museumvictoria.com.au%2Fpages%2F12750%2Fimagegallery%2Fwild-cottontoptamarin-large.jpg&amp;rurl=http%3A%2F%2Fmuseumvictoria.com.au%2Fmelbournemuseum%2Fdiscoverycentre%2Fwild%2Fbiogeographic-regions%2Fneotropic%2Fcotton-top-tamarin%2F&amp;size=53KB&amp;name=Melbourne+Museum...&amp;p=a+group+of+cotton+top+tamarin+monkeys&amp;oid=bbc4e09016b14dcd6d96c0290b4ca313&amp;fr2=&amp;no=30&amp;tt=105&amp;b=21&amp;ni=20&amp;sigr=13l43kvci&amp;sigi=12e40bcke&amp;sigb=14564413r&amp;.crumb=sY424OD4nRO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rds.yahoo.com/_ylt=A0PDoX.EC9xN3UoA9gCJzbkF;_ylu=X3oDMTBqdGFzdWxiBHBvcwMxNQRzZWMDc3IEdnRpZAM-/SIG=1kcllusue/EXP=1306295300/**http:/images.search.yahoo.com/images/view?back=http%3A%2F%2Fimages.search.yahoo.com%2Fsearch%2Fimages%3Fp%3Da%2Bgroup%2Bof%2Bcotton%2Btop%2Btamarin%2Bmonkeys%26ei%3Dutf-8%26vm%3Dr%26fr%3Dsfp&amp;w=410&amp;h=265&amp;imgurl=www.apostropher.com%2Fblog%2Fimg%2Fcrazymonkeys.jpg&amp;rurl=http%3A%2F%2Fwww.apostropher.com%2Fblog%2Farchives%2F002212.html&amp;size=17KB&amp;name=apostropher%3A+Her...&amp;p=a+group+of+cotton+top+tamarin+monkeys&amp;oid=04d3748ebcf3441a6c20ae97308b3d08&amp;fr2=&amp;no=15&amp;tt=105&amp;sigr=11k40dik6&amp;sigi=11db8lh24&amp;sigb=139phvb88&amp;.crumb=sY424OD4nR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rds.yahoo.com/_ylt=A0PDoX9XDNxN2jgAv52JzbkF;_ylu=X3oDMTBqZmNkcmUyBHBvcwMzNARzZWMDc3IEdnRpZAM-/SIG=1lud0m4hd/EXP=1306295511/**http:/images.search.yahoo.com/images/view?back=http%3A%2F%2Fimages.search.yahoo.com%2Fsearch%2Fimages%3Fp%3Da%2Bgroup%2Bof%2Bcotton%2Btop%2Btamarin%2Bmonkeys%26b%3D21%26ni%3D20%26ei%3Dutf-8%26vm%3Dr%26xargs%3D0%26pstart%3D1%26fr%3Dsfp&amp;w=400&amp;h=400&amp;imgurl=www.mcs.st-andrews.ac.uk%2Fimages%2Ftamarin.jpeg&amp;rurl=http%3A%2F%2Fwww.mcs.st-andrews.ac.uk%2Fimages%2Fcreem.html&amp;size=36KB&amp;name=tamarin.jpeg&amp;p=a+group+of+cotton+top+tamarin+monkeys&amp;oid=b40a3061b75374c6d9a1139edd8a8077&amp;fr2=&amp;no=34&amp;tt=105&amp;b=21&amp;ni=20&amp;sigr=11h7l65mm&amp;sigi=11cc9hrj0&amp;sigb=14564413r&amp;.crumb=sY424OD4nRO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rds.yahoo.com/_ylt=A0PDoS.mCtxNRScAhJWJzbkF;_ylu=X3oDMTBqMjRpazg1BHBvcwMxMARzZWMDc3IEdnRpZAM-/SIG=1kb5hd5ir/EXP=1306295078/**http:/images.search.yahoo.com/images/view?back=http%3A%2F%2Fimages.search.yahoo.com%2Fsearch%2Fimages%3Fp%3Dcotton%2Btop%2Btamarin%2Bbabies%26ei%3Dutf-8%26vm%3Dr%26fr%3Dsfp%26fr2%3Dsg-gac-sy&amp;w=373&amp;h=336&amp;imgurl=www.zooboise.org%2Fassets%2Fcontent%2Fimages%2FPicture%2520013.jpg&amp;rurl=http%3A%2F%2Fwww.zooboise.org%2Farticle.aspx%3Fnewsid%3D131&amp;size=42KB&amp;name=Cotton-top+tamar...&amp;p=cotton+top+tamarin+babies&amp;oid=2e1518593a51f4cb64746756306c0cca&amp;fr2=sg-gac-sy&amp;no=10&amp;tt=161&amp;sigr=11f334k98&amp;sigi=11o0at30p&amp;sigb=13bb734e0&amp;.crumb=sY424OD4nRO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ds.yahoo.com/_ylt=A0PDoX4KC9xNJxYAGVWJzbkF;_ylu=X3oDMTBpZm5udGl1BHBvcwM1BHNlYwNzcgR2dGlkAw--/SIG=1jajj2s9t/EXP=1306295178/**http:/images.search.yahoo.com/images/view?back=http%3A%2F%2Fimages.search.yahoo.com%2Fsearch%2Fimages%3Fp%3Dcotton%2Btop%2Btamarin%2Btail%26ei%3Dutf-8%26vm%3Dr%26fr%3Dsfp&amp;w=300&amp;h=380&amp;imgurl=www.zooschool.ecsd.net%2Fcotton%2520topped%2520tamarin7.jpg&amp;rurl=http%3A%2F%2Fwww.zooschool.ecsd.net%2Fcotton%2520topped%2520tamarin.htm&amp;size=12KB&amp;name=Cotton+Topped+Ta...&amp;p=cotton+top+tamarin+tail&amp;oid=77175006f68882aaa0f1338cf7a228fb&amp;fr2=&amp;no=5&amp;tt=362&amp;sigr=11rk7p4dp&amp;sigi=11lqvke5g&amp;sigb=12r96hpqt&amp;.crumb=sY424OD4nRO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rds.yahoo.com/_ylt=A0PDoS.mCtxNRScAe5WJzbkF;_ylu=X3oDMTBpdnJhMHUzBHBvcwMxBHNlYwNzcgR2dGlkAw--/SIG=1mbr5bin8/EXP=1306295078/**http:/images.search.yahoo.com/images/view?back=http%3A%2F%2Fimages.search.yahoo.com%2Fsearch%2Fimages%3Fp%3Dcotton%2Btop%2Btamarin%2Bbabies%26ei%3Dutf-8%26vm%3Dr%26fr%3Dsfp%26fr2%3Dsg-gac-sy&amp;w=420&amp;h=309&amp;imgurl=images.smh.com.au%2F2010%2F06%2F01%2F1529066%2Fmonkeys1-420x0.jpg&amp;rurl=http%3A%2F%2Fwww.smh.com.au%2Fenvironment%2Fconservation%2Fendangered-monkeys-stolen-from-wollongong-zoo-20100601-wrtc.html&amp;size=38KB&amp;name=An+adult+cotton-...&amp;p=cotton+top+tamarin+babies&amp;oid=9edf7568d5a18bed105dd0efa38a5594&amp;fr2=sg-gac-sy&amp;no=1&amp;tt=161&amp;sigr=13fe2pal8&amp;sigi=11nkbovnv&amp;sigb=13bb734e0&amp;.crumb=sY424OD4nRO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ginawzoo.com/index.php/animals/107?task=view" TargetMode="External"/><Relationship Id="rId3" Type="http://schemas.openxmlformats.org/officeDocument/2006/relationships/hyperlink" Target="http://www.brandywinezoo.org/cotton.html" TargetMode="External"/><Relationship Id="rId7" Type="http://schemas.openxmlformats.org/officeDocument/2006/relationships/hyperlink" Target="http://www.sch.im/wlp/pages/cotton-top%20tamarin%202.htm" TargetMode="External"/><Relationship Id="rId2" Type="http://schemas.openxmlformats.org/officeDocument/2006/relationships/hyperlink" Target="http://en.wikipedia.org/wiki/Cottontop_tamar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search?hl=en&amp;safe=active&amp;biw=1004&amp;bih=609&amp;tbm=isch&amp;sa=1&amp;q=a+dad+cotton+top+tamarin+carrying+his+baby\&amp;aq=f&amp;aqi=&amp;aql=&amp;oq" TargetMode="External"/><Relationship Id="rId5" Type="http://schemas.openxmlformats.org/officeDocument/2006/relationships/hyperlink" Target="http://www.zooschool.ecsd.net/cotton%20topped%20tamarin.htm" TargetMode="External"/><Relationship Id="rId4" Type="http://schemas.openxmlformats.org/officeDocument/2006/relationships/hyperlink" Target="http://www.oaklandzoo.org/animals/mammals/cotton-topped-tamari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Cotton Top Tamarin Monkeys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auhaus 93" pitchFamily="82" charset="0"/>
              </a:rPr>
              <a:t>By: Sophie Warner</a:t>
            </a:r>
            <a:endParaRPr lang="en-US" dirty="0">
              <a:solidFill>
                <a:schemeClr val="tx1"/>
              </a:solidFill>
              <a:latin typeface="Bauhaus 93" pitchFamily="82" charset="0"/>
            </a:endParaRPr>
          </a:p>
        </p:txBody>
      </p:sp>
      <p:pic>
        <p:nvPicPr>
          <p:cNvPr id="17410" name="Picture 2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4267200"/>
            <a:ext cx="3316223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Go to full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0"/>
            <a:ext cx="3505200" cy="238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Social Behavior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uhaus 93" pitchFamily="82" charset="0"/>
              </a:rPr>
              <a:t>They’re usually found in groups of 2 to 13 monkeys. They also usually don’t care if new monkeys join them. Everybody usually takes turns in feeding the babies. The father also usually  carries and washes the baby.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5" name="Content Placeholder 4" descr="imagesCAHE2GK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3999" y="1676400"/>
            <a:ext cx="2917861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magesCAMQ4E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399" y="3581400"/>
            <a:ext cx="2101773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Characteristics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Cotton Top Tamarins sleep in trees and are active during the day; so that means that they sleep during the night.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They can jump up to 3 meters from tree to tree and move very quick and jerky.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3962400"/>
            <a:ext cx="2667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Predators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Bauhaus 93" pitchFamily="82" charset="0"/>
              </a:rPr>
              <a:t>The Cotton Top Tamarin are prey to some animals.  They are hunted and eaten by some birds, snakes, and small cats. </a:t>
            </a:r>
          </a:p>
          <a:p>
            <a:r>
              <a:rPr lang="en-US" dirty="0" smtClean="0">
                <a:latin typeface="Bauhaus 93" pitchFamily="82" charset="0"/>
              </a:rPr>
              <a:t>These animals have a very hard time to catch these because the monkeys are very quick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Boa Constrictor</a:t>
            </a:r>
          </a:p>
          <a:p>
            <a:endParaRPr lang="en-US" dirty="0" smtClean="0">
              <a:latin typeface="Bauhaus 93" pitchFamily="82" charset="0"/>
            </a:endParaRPr>
          </a:p>
          <a:p>
            <a:pPr>
              <a:buNone/>
            </a:pPr>
            <a:endParaRPr lang="en-US" dirty="0" smtClean="0">
              <a:latin typeface="Bauhaus 93" pitchFamily="82" charset="0"/>
            </a:endParaRPr>
          </a:p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Golden Eagle</a:t>
            </a:r>
          </a:p>
          <a:p>
            <a:endParaRPr lang="en-US" dirty="0" smtClean="0">
              <a:latin typeface="Bauhaus 93" pitchFamily="82" charset="0"/>
            </a:endParaRPr>
          </a:p>
          <a:p>
            <a:endParaRPr lang="en-US" dirty="0" smtClean="0">
              <a:latin typeface="Bauhaus 93" pitchFamily="82" charset="0"/>
            </a:endParaRPr>
          </a:p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Ocelot</a:t>
            </a:r>
          </a:p>
          <a:p>
            <a:endParaRPr lang="en-US" dirty="0" smtClean="0">
              <a:latin typeface="Bauhaus 93" pitchFamily="82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8" name="Picture 4" descr="http://t0.gstatic.com/images?q=tbn:ANd9GcQcX0YKkQ1uY0oYUGQbyw8nVViiTsbg7nHrMiBZoKKxiywwmiL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429000"/>
            <a:ext cx="22098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50" name="AutoShape 6" descr="data:image/jpg;base64,/9j/4AAQSkZJRgABAQAAAQABAAD/2wCEAAkGBhQSERUUExQWFRUWGRsYGBgYGRgXHRkeHiAaGhohGBgdICYeGCAjHh4dHzIgIycrLCwtGB4yNTAqNScrLCkBCQoKDgwOGg8PGiwkHyQsLCwsLCwsLCwsLCwsLCwsLCwsKiwsLCwsLCwsLCwsLCwsKiwsLCwsLCwsLCwsLCwsLP/AABEIALsBDQMBIgACEQEDEQH/xAAcAAADAQEBAQEBAAAAAAAAAAAEBQYDBwIBAAj/xABCEAACAQIEBAQEBAYBAwMCBwABAhEDIQAEEjEFQVFhBiJxgRMykfBCobHRBxQjUsHh8RVicjOCwiTiFhdDU5Kisv/EABkBAAMBAQEAAAAAAAAAAAAAAAIDBAEABf/EACkRAAICAgICAgEEAgMAAAAAAAABAhEDIRIxQVETIgQyYXGRgfAUobH/2gAMAwEAAhEDEQA/ALXhHj7XnTlcxRNJpIV9kbcqGknQSsWkgnYxjnvHuN1anEM1TavVVadZgq+aIB8oCnZY9j3nEzW4xqquzuWcsxJIEmJsRz7Rb2wz8O56nUzFOnUEoxhlmDfqVIKj774kbSUqRVHGk02U9DxDVqxSX4dZ2GlFC363WQI5kW6nGmT8IZykiOkliIq0GZ0ptbS34iFJF9awZAiLnAXEPA9IP8XLV6mXqK0qdRcA7gh7OhiOu/PmBxXNcXRYq5uqyH8VIgA8vmQKw943HfCaXcZDG5S0oj7NnM0JZ2XJKtNFX4j0azMVABGpnDNFmUqILDUSCLpP+sJU0qcxWZoBNZXIIIEDVpgswHlgEyCYYGZlKmS1HW7M7G5ZiSx23Y79vUY0+EVHlJ9uV/8APv8ALhtQrtmrHk8pHQaHieozKqAsBGt3dVZrT5QWgX3JaRDDmMPMrVrO2rWqgXgEuxB2LXhZkbahY9L8WK1gfmJJk+25nr098FcP8T1qLCJjbdlNrHmCeZvhbxJ/pZq12dqqaiPNUZXBkAEzsRBBlWBlpBHMWtOECUa9NiTVAXTZkJL1LAiaRkUwQN1N/KVnbEuP4gvUpw1VkFp0tBkGTyJa3WfTFL4dz1CsgZMvVtYVAtWoLkkk1VW1z2GBcJxVtHNxvsOXinwKZaqWfUXMSWZyxJCqoABtC7W3JicMcvlQKYNOac3ZAzEBjBIFzPPa2MF4RSLhhTAZWDavMGnnB3kxc9sEqsSANXPn7bWjl7YTYdejAZhtR8xAtJ3LQWBtyG1+523OHFeLtTpM2vSQDpJIu3aT5o39Ad8FpVqa21Hy2VLHvqZo/wBWEb4wzgpAa6iAsqtuushRMwq7HrFzA5Y5BCmhmK1dFqGq9GmwWorAib+bT5p+UyptBK7c8Ls1kq2Xra2q1XW7gkrRpqLi5lEUq15k9NJMAGUeKMlR6KhdBK1FmYhiEqAkEEQ+h9IMgNUkYE4vk2dqjEU9JI8iB1QuxXSxVvIB5gWJEyWth67F/wCDanxfLgBC6tUlWAo6wFUKVAJc2F9Uhb3aCQTjJPETqkUg7LpLuXaoClmJLuwlQQJBVV2gAFhAGWpivWamaOu5BnQHKwQhqaJdyBpkRbSwkEEHfM5WhSVhCoSJYQ+nYJKuNMAMPLFpY9Zwyr7B0TvFeBvmKT5kZxwwu1MuahYsxH9Jg+wWLGw2Bvb3m/HWYpZdERwWChRAMAKAJKySXjqYsbYx4hw3Uxp/zFGmX562ZXuCPMAxSBMgmJFjcR+yXC6QqL8bTU/A1Om4EWOl2BIZhI1FVJgC+8B3KkJcFJgFLxHmcz52ruailVRRUWigXsqlSWk9Oe+ww5zZL1RpruJI+L86hFAWHef6iMOgFym0GSPn/DCNURqTCjrDFIZamqQxBBkQbCRNpsN8WXBfDy07NFUqRdwSyxsJDEAXAgAAQYwic49objg1rwC8OOepQKrysX0mqaoUjyllHllS4kiZCgHYYp+EZEpTCsxZrgtMap5qRyIvJve9zjGlk3DSz3sDpUgADUfJBO5P4hNrmDbavQVrFWI1AgSwE2uGF7enU32xNOTbHqNLR9r5MQYtubGJAgg8r/XffH3M8PFRCxRmkXDEyBMm42+t8Y5fOrZGOwkawotIW8WmSMa5+mAAysEcRBsJ6BjFgTzMXwr+AyS4x4KBEo7jmfOyxO0Tq52iffAWX4ZWSlNMVFE6p+I5bb2B3m454qeI8SoVKTs0oSplliVtvoMKSJmYExvj3w5SwTQy1gUN0KCSqnTKE6kLEAWBgnFEYzcfYmbintHPeI5jNVgG/mKlWmplWXVa3KLki8jexxSZHMVxl1q5io6ALvLFoA238xPPnbBnDuAVlJD0mSm0N8KmjMqGCW1FgJZjvoFzNr4eZLJsqEOxqQW1alAKiZAgCLbTztjZttVQMIpbEuaprWC6mcgGRUAZgRF41QWBEWUietrzeVy7NX8tR9KeYLUaoVKgFiVAIYNEQCJ6A4c5ynQy1cH4VREIt8ESpMQCUDAgQRsh2B2wwXhxzBpsabLTBOpvkqAQdJXZ1ZTBubdDjo6pGyXsms14dJVXFao1FmLl0YrZbEadwT5hqIgaT6YVPwcuqs9RVFwAzVGaYBMhKZKggiNVzim4PwTP5WpDaKlEwzRDEk3PlBVqbG8sAxvNzgLxFwTNeQ6QynUQQ4DX0mGBhhAgXJ2MRMYdGVPsW8aa2iWzDoWceUnUd7c+Rt0j3w+8M+Dl0DMF/MZ0Lyt5Sx2O9trAjCHxBwxabyhnUJO+8mdx6H3w44Hn6n8ooVvkLCDcDY7SOXce2Fz3HQ2t7HozVZG8wkdv8/p7YYZLjHJWO+x2O2J0Z9pBABJIMMTtN/8Ag/lhqGpkC4ViO/vieqDsO4l4ZoZkEj+hU/uWCpNvmTY8toNt8c48ScHzmSaao1UzYVFuh3if7SehHpOOhU9am5LLHcwLbf768sNOH5y4EyhMaT1N4AOx5jfab74dDJx7FyTfTOK0OPHnIg2jBWVrNmHFOkup25GBaJm9lgXna2Oj+IP4eZGrQesqmkPmNSjLAXIJNG4I66Yi3fENQppktXwGNcsQGrGmUVVBI0pN2YmCT8o0/i3D+cWrS3+4q59P+yj4F4BpUmWpmHFZhf4Sg/DnlqaxYDpABi9sX1DjVQS9VkpUVA8xOgA8gJAABsAOeObUvF4pUfisuuoxZKSG0RuzDkoMbbzAi+E1XOVM2/xMxV1MBaRpVdyAgUQvT3G+JvjyZXeR6/3oP6rUEdSrfxEyLVdAau0f/qqnl9gWDn10+mGPDuM06oY069OoJkBZRkEfjRvNckmYAv2vyKrSaBo0z0i/PnYfU+2GeXJLJyqEqUlgHiDcKJmLmCRvzBMulhgo3E6PK6k/+jroeQBaed+vIHf8rYC4gFpgMV6kyGIIAgaoM85vbvthLw7xKI/qEhxMwuxsDCzIvNv3wyfjiFSADU/7QUkyYPldhMXm/I9pmWxzi0KM54dpVaqVBVfLIZ1AAqNIu0tMloBnXIEdiClqcPdaRamj1KILFoZmp3BurCKRsVLRvEifw1ec8M0S2svWUG5VKj0wY1bqsDtsNh0wr/8AwvUpVNeUraHvdyHJHQQstEcydueKFkVUL47smuIVqVJ0qsadKoFBsatLUZ0qyqssQVkgMoHmbzQBgPjXG6LaDTKgwNbprJUj5VUNckcyXiDEWjFFx3w8G81fK0W/vqUAQ7QDLMAD2to3ETj9kfBuRqqHyzunw2B3koZnzKdvXmLGNgz5FQPAiczlMuWDJV1vC2FVUOqVUjUVaOuw7dMNaeaoMQ6MxbyioYmASoDFigDFY0gmxBgixmpXw7TpUyaely1wQmocrhVNhN4ttbphMvDKpqaEokCnvUdBLHVqmmrOBF2aC2wAMkYD5EwuFbN8pk6n8wKoWqusVNTaRTLsbk/EE6QxJsulT0ExiyFIzI9DAttcGLHnvba98KBlFEOQrPKwxA83RYYkb85/uFt8FZGoygXaCAfMRzAtBkyICyd4thMnY1KhqFbrbnt0jr/nkL415zHIbbe1yd/+cDU6sreAbGDcmYm/WOtoxhmcz8MagjMCYhBJva94UX3JgdYwpm0F/E1P5VGoG+qQQvUNoafSRJnphd4h4Glb4Zd3RtRCCmQC5jaGszECQNxBjmMOKNa/l2j/AIMc8LeO1PjI9FT5oiSSAmruLq3cDnjY96MbE1XLpXLIP6nw5W3kaQbkAEWF7ggDSRcm2WV8N/CfVTZwCIJBUmd76hO5M3OGGR4IqimzoWZQBPmVRNxCJCSCdwOZJMyS2dYUybQGLagtrb+WFF47jDFro6/YozXDKsDRV0xcliDyvsPS+oRvfn6ytDNiwqowETBbaZsuxsOu98NiFOxVlkiNIYTtcyRHtYkGca05CkEAKI0wSO8mJEc7Y22jGIc1VVND5ikuoQfiSJ1A7DSwIEx5TM9MHL4jy5UGY1cyWXt0Pr798fuLUpWP6YUmH102q6hYWVLLf1i22A+DeE1pAsWBLEtK6lEGLAEmNo7Xv0JS0Y0mNP8AqtNSFAFzEIxO9xICE3n19r48ccJK0/I6/MfNaZ07Sowt4uz028lR01ECxBPU8m03A80AztF8T/i2kahps4rkkH55Y/h5spb3P+MbGS9GOJFZvxH8QFGpizEA3JNyOlvbphn4b4hQVWQuEfXqGskA2AgNsp33I2EYE8WcGisaq/8Ap1XaTeFcyTe/zGSLnYiBGJ4ZRnfQg1Ntbrzn8/ph/wAcXoR8kq2dDr5cbD6A/dvv1AcsB0v9/f5csBfzzUERDLwpBIImx5CL259tzaC8vnBU+W/KOf06/vueaXCg+VjThPFGS1RlCi3mMc435f5IG2Hef4vSoaTBNQyQoi3KWPT8zeN8Rec4gtGS3zHZep9rgTzwjo8VY1PiOZZj7DfYdO3XHLFe2dz8FjxTxjXq+RzpT+xOcRudz1jbbnt4KJUAuJNhuZF7EctzH+RhZls0K0KoHxOWneI5De3OJ78jhrkPDeYSqv8AMIadIHzkkEneY7mw95nGySqmHF0RfHKBo1QDpKhfJHJSWMMSPm1EzM774xo5+/6Y7SmQydUKRRQFCSrMJYG4mGBD+47jljnn8R/DD0m+OF38r6QYMbNv5bQpB2jnvhsZxlUWTvlDaE+WzhNjJkwNp9p+s4dcOzjUwkHSimWKsoJBPmBYxoEgbCTve0R+UzckSY9LYoBnWADSTeSd46j09eve5uPgJST2Pa2ZkBks250sWgEmAeYMdd/fDjhOao5uVRStVVGoQY6SIvpvO3QTiY4VSrV4FCk9Q9VUnsZOwgkc+eLvhPgNafwsx/MVlzBUF1CUwt4bQ4JJOxE6twCIIwjLhhHbYxZ20l6GGUpPSUa5aCBMwQbDrEAyNpg4aZb5YAiOoabWuTtbqbwehjzQzi6tAY2Fhzie026nqceKuXUjYnnuZ6m5PrA/xiNSvY5oIqZYskyCpHtztyI3Nj0G4OJPjvh6qG+KlRaVWCX+GSsgSwLKDJhp83c3w0r5fT5kLIRvcqRPVbbz+mAqfHGuKoNSm341AVuRuNmtuD164KMqZ3HQor+JnozSzFPUHUf1aICVFUm5lRpBk7xuSbTOHeX4vSdYpioSQA001JmI8wBOlp/7etsFcPp5apLUwurmpSOYMgdbi4PbaMIvFFbK0nBVDVqiYp630CbH4iA99lI9RGGxfLQD1sNrVHBJULVQ7rTgOBZjNNoKSJJbTB8vQYIy1Z2pjXTCk/hJMW206wpixvC3jcXxGDxDmMu4dKiJBMUqYVaczcNSFjO5LST1xTZH+KeWzBFPN0TRc2+KvmSerKfMg5/ijD3g+trYn5ne1RvU47TXeqAaZghPNBEiGMXvvzkYIptqYFdRBHYb84ImY5SPbBT8Io3ZBTYE6tagMDzBkc4v9MbfycDzct5295+9+mIpOC9lasUeIuM18tSRsupv89SFqaOnlvvO8RMbCFaH4nmKmZqGrXqN8SBBAVbTsFBtbn1HOZx0HjWYajl6j0xLGm8LJgmD0m/QESfc45rw7i1daFQ1MuxpSAzslTySG2/ACTzIn1kjFeCS4ultf2T5VUk35KH+G3Dq7ZmpVeXy1NG1SYVnPyquwLDeR1H92KPNcbHxG10xCk6SZMyNJkQsTq0wZtib8HcfrUTUywol6RIcsXCaWP8AbKkGV0m03AO2KOt8FmhZg3IZtZ77LPaIxmaMpSuJ2GlfI95TxPQqErVTSBFiqlRBETAuPrtvhqvEFgFGDLHJhBt2326YmM2MvTGyyeTTv7yBE9P2x+q5gDT8zESQKalgtpMiBB5bc8asV9huSXQ+/wCoonmqVEJBnURcA7WHMbDa0bkEkJs8rNNNmWIkFmGqx3SdI97j0tgDMccy9NpBBUrqVpJk9ttRHbr2OJjO8feqTpGleSiZjqcGsUQebK3L0KdSslKrUqlq2o0xqbT5JL6WHlEdCZuO2JHjvGqmXzNbLxanUaNYDm8QQSDYqFP+Tiz8JaK6KCoDpJJELA+Umx+UGNRhgBMiMJPFtWnTzFQ1qNFy9RypKFW0jSBJTVqG8Ewd+uGSiopUhU3yXZL1eJq/xEqXUswIP/uFjuDB3n25Y04dnUVNCgKO34txLEAE873F9sJ87kDqc3+Y/wD+jy+9sYUmYGPocCbY+zio23LkeY/Pp1MbWjCrO0SKNXQTyNj/AGlZH0vb/WMRmIjf7+5vgrL8Q2nqDz5decXjfYnBKgZK1oT5FqbuFrOVBBGsnY/hmZgfvjfPZP4THS2pd1YQbeo54GzuVVWZVveViY0mCI9Lj98aZDIkT8WVWLC9zyMDBC0xz4RzHw3qPbUAFB6TJMd7Ae+LKjxoE/12BA2USNN/NqaYYERaLX9Mc/4SYNRO8z1+xg6nnGQ3uMInG3Y6EqVFw9Y0VWpTYtTMHy+YXvM8/XFBkOIJmKcOoKkCxvbEbwbj42NweZvg/MKVipRErzUeo29DOJmqH9kh488BNlWNegC1A3MX+Ge4/t78ucWmYp59jCjmYgd7Y7xkeO0FpL8V1LFZ+GgliD1Qm0j+8gETjlXiDwyGzBq5emKaTq+ECXiL+X130ja8WEYrx5KX2JpY3b4nbKfEKdKklGl5VRQAogXg7gWkmSTzZtzif4hnhSIcgJLEyFdhBI1yVXyknSdVwed745/lvG/n8zX37R5YjvFvfFDlfFWogMUbYGQNgdME7HrzscebxnB3NFijGqiyyyXFabrqESdnHmAO0wPzBjAPi/P5nLUkrUfhVKVlfymRPMnXEHYEbEReRhVw/N0UU6KapqAJ0gLcysmwmDa/XDOpmqNamKdYEoL6SzAcxLaSDCn/AAfXoZIRlvoyeObWjOh4soGlqqEapI0qCxOzSJ6jeYiCLRgI+JqDzpSoSBEQljMCTrgC4/bG2Zy2Vq0zl6eUy9OuSdRXV/TWTHn3DsAsDZZJPIGX4hkaap8OWLH5ZhNECLqtjPoNWqQTipY4voCMpeRu1VXUVErrSLkqFpgtU/7rypkQBEAG3zGMSD5kKpiHkmwLL6SxMmRcggxI2xTcL8OkKGoMjMDq1HUwYDYEQDTbVeN7SGm+EGX82YqZeqpUgsQCQWX5iACLM2kxv5t55YfDitIGWzTw+uXqVGFVXPlldL7QekSfT8sOn4PlH03dQAI8wYGJP4gTziLRyi8peDZn+XzFVKiiGUhJtYG9/wBunPDjLmk5iPST+p3HPnbBNO7RiaqmVfBjRo0RSo7AkjUZgnc7b/t3MjZx60sdWrmFB5TtpJJ2j/8AiOplZSogGF1bfh5bQRNib4/PnaQMkEEc9VzG0mPyA/U4RPDGW2NhLj0Lc/n8zui1CwPJTbsSF/fbfB1fxNXfKjLVL06odasghwIhdIJMTPT8F+ePhzhIJXUSO8QPX6fe6DN8TIYqABAvO59+dsFDCkdOSfY24enmYsxIOyyTEQLtMmI3nFBl6qj5IUDpb8sR/Bs1IvPWbfdsMeJca+Cm0sxhRzO094HWf1xVxpCrSQyzNEfFFV38qyZmNPqTytPW+JzP8eOY10sqqqoBDVXmIvAVAtpvHzG0wu+E5zNfO1VoKQ1RyFpj8Inc9IABJY8gbnFpS8IrlQtOdWmSItqJ3Yg8yBuTERcY6KB/Uycy2SquSKg+IwMvV/vmAACRLQAPmvc2GGaeFtIFRmFM8kJM1LxCiCZuLECZAkb4oWr6QFp+UtKioY5BiNAYQxgGS0xuAd8L8lw9a9aXJZUQU4Zm1MpOqKhJkXtAINvw2x2ScMSuRyi5aiaV/E2Xy2W87z8URTohdTMLRUqhSQirH/pAiSskty51W42UJVvh5kKxVXcM3lG2kGNIO/1xWeKPBoStZ9Qclkk+YoWNm/uZDInmCp6wjzXBkQLqVjdoE7Cx+t/0thP/ACIydo54ZUJ83xSprclCQGIPS5MA/f6nA68VAMFSDtBn8xisztGgzVOR1Ne5223tv2OB63A9V9SxOxSNgGkunm68jjU16EtTE6ZtXHXr/v759seczTgFlP392x94twuuog6qgFiA5bTA/ts1vSNsKKeYqLIO3Ob4JRM5+xnl86RA2In/AHGNqlbVvJP364WJxFSCGF95sL27cxgjVYEXxvQakmfV1K+pbE77gH1/XDXK5hKrFAYYcjbadr3++WytKn3+WA82jCoSszIYEbgkaren+MdVmN0P9Bpt27ff3+WHlLxQ1NRSpnSSPMbEIN7Ai7G2/I7TiZTxBrpXSag6QFI6np0jb02x44JSepV0ganeecAdSx2GBcV5NUvQyoMA5adZNzqJMmefMnFJkctUzECnRZ1UR/SUiCO4Hzbd+2PmU8IEEmrUWRBAUGD1k2gfvi04fWZNKoECCxSCPQJcAXuZme2FTcXofByRyfxXwoMzOtNhUE/FXTpaQNWs0x8hIBLcjdoEkBHl69QRJEXn0iPXkIHbH9DZ/IJmVXV5ai/JVHzIdxc/MpkyhsQTjhPifhn8vXZU+SWC2gKykq6wbjSwsOhU3mT0JctMCSra0fqPFH5m5n6GCwHcxM9RhnkeN1HYIN2kydhNzY8mA+uJenXMQfb9R++N6GbZSIcpP4lJFjvteO3a+NeKLfQXyuuy94TktCMzVfgVC2pGaYeRq8wsTO4aY7GYxQ5X4bEOzUQdzocQDdZWY/O4scc1y2diwYXG/W885m3LsO+HGRb4p0hC082sJJiCTF55bze/MuBjyNlFn81Wy4bMUAKtD5qiGCUg6iwJGqPLHVb7xIgeL57MV5zkD5wJQCUIiJAmAdMAneD1jF7nOF1cshqfCOnSQzJUdk80zrAMrMzJAG17YX+F+AfDqCCIrShphpsQTTk2F9xcnyEyYxkKWn2a4uXXQgzed/mKKOsjMUgutColiASWQgCZsCm8zEjAGX4qG2bSekx9OuPXE6AWo2gzDEfTfvb/AHgOpQVp1KASbnab/r3w9JeBTsbpmqnJiRzg/tj1/Nt3P1xOjhhDEhwo5G8/l+s40/6a3/71u5cfuP8AnG0DcinynGNJu0e8flhbms5rZtpM7XwvTgIsS4J7LPSbkifpHfGn8oyQdJjqOf7Y5aD+z7GeVzeimzHYAE3AJvAAnmSY/PlhO2Yq5isihddVyFVRYdgOg7+pPPBlemXUARHzEDcnkO8dOvXFF4R4QMuTWqiaxlEUlTpU2mxgEiQZ+UDvbbQLiyv8FeFaPD1NV6grZuopUaJIpgxIXY6jzPQWG8z/AIio1Mxmqimo6IhAQI+mWUgs5IFwJKDV067uv5l0HlXQSNyCT0HMEmQR0uZO0hZPhlWo8u5AmZG5/IWjl3OJsudL9JRDDa/YYUGqP88dgOXUmwk+w9sOeG5MIDEXueXr0+464+5bIARGx/Ll6bf4xpxbilLJUi9UkDZFEFmI5KI689haYx5c5SyMq1FUI/GquVpMgB+C8sAfMUez+WDABHOQRPQ4meL5e4hWNzvPY7xffDuhxermGZ6gVApBRU3FiIY/iJk2/wA4B4lRZQg3iRuG6dTIweO4/U6UdWLvFHCygDqdC6mGhYifNLHncA4namaZVJG4kRbcgiDzO0cvXH7MZgqzByxAZrTPM7T77e84pvDXh1SVzOYAUAhkS5Zo03YE7fi5W3MYr5fHH7OyNq+h5ksjRoUUDUkrVGALfEPylik+WCFGkxYTKgnGfE+H5CtOuiiEm5Qshgk/2nsdwdvTHriGYDNJAW9o57H9QwgTaL4TZnIiSQJJG43MD8R+n19cSRyS8sb8a9CriH8Mg8tlaur/ALKnlIno0R9QPXElxHhtbLGKiOhm0ix9G2b2OOjZPPClN+oBJgclA6YfLxBKqFaiq4O4MMLkgSpBB+mKYfktalsVP8ddxOK08zONxLcxPQ8/cYuOP/w1SoC+UbSbn4bE6T6HdfQyO4xA5zJVKLlKqNTccj/g7EdxbFcZxn0TNSjqQSvD4+YzOwXb3Pbpgzw7UKPqBgyBPTrgfLZjUIO/T7/xgjhpuex/wuNl0HFbR1jIoGVbiSOf7YJoeVrAb7yMIfDnFWUBSbGBfofXD3PUYUsGnlbl6R0xI9FCH/D3MCYnoCSPqQPv0xy3+KHBWWpXqAeVitVTteFp1B62DT3XHQOFcUGoIx80audhMcu9umJr+I+U116elwTVpGnVSQYFzTfsQSbbkLznBY1TsGXo48CFEn6dfXtj1w8Alpv5bT1kH/XvjLMZR1fQynVYRzPpjoPDf4aK1JNb1KdQoC4IRxM7BQQ62uZkYstIkSbf8Hvw9kAqgR52BJYaieUKkHyjbbeGw/yfCWq1gW8wT5dcuR0+aYM3tfrYjBvD+AIiwWlnMMSQOtlFiItfcd4xT8N4daEUaQ0MLyLGdhc6iLmxBOEyeylKkEcNoQRcmwEEyBE/KORIJE8xGObeMClDiS00AeigAekLwKt6lNRsBbWByJHbHXKOW0rbtsY9J6Y5rxv+HNWvnauYp5mkq1H+KAwqKyEWgabER+IQfTAr9zrro5xxmn8KtUoh5WmzBQQVBUzpIIGxBBBHblhZWzQN7fr+RHoMNPHtLTnXSQSi0kJUkiVpoCASAYBEbDbYYmnw+LtCZabGWX4iFMmIuIHIcgDgg8aBsqEz92++uPnAPD5rncL3ImOtuZ6fUxi1Tw/RoUvKoUxd2Opu9+ltgOXOcLyfkRx6GY8MpkYOI1VE/Bb1gjl6Y+jxPUayooPqcORTKvCtM2iDcco+7YX8e8PP8TXRTUrgMQIBVuY0kz398ZHOpaZssco7QDQz1X5i2jzXgKo77XtP5Y8ZvP1Ga9Rm/wDcT6R+/pgWvlnUxUVlPQiPphn4c8PPmqvw0tAknkBt/kD3wzS2L29FfwDx3mao0NQWsQLv5lPSWiQTEdyY6YoMp43VRJy3Mg6Kg5XNjM3mw6W3tP57wr/I0VqGvJcgaY0kzMxe9ux+Y9MO/C75Y5c5iovxKyuVXVJAgBhM23noL94xJNY3br/0qgpJJWWH/UUCrUFkI1X3g32uQdrb4gc1VfO5j4jzpBIp0ydWgAmD5YFxefzwwzOcNQ3JsBPSIB/ztykWG+PdLMKsREm5uJMXuZ6c7+pGI9xVlqgvJumX0gLYkkydt+xvy5b+18eLGdJkiS3/AMdxy98E8KT4r6gJAFmFw2qDI7be/XHjjuWJ0eUGNXSxtvjIrYORro5LnKssxJMhmHYCT9xjorZ/4tOm1roN7nmG828SQeQkc4xA8bziVa1VlXTLGxAmx5wB323w54LX/wDp1BmRIHcXIj3HoO+Lc8bSZFjezbOV21ajMHa/abdLzhhkM2WBm/K+3OJ58+/tgKOW4n6/MPexGNaLxZbC3b+39/TE7SaHK0b8QyetNQHy3YD/ANptE73+xgXJ5lkI5gbH0nf3wRTzRgT92H78o3wWtUEH5RM29yJB9x2udjhdtKg+zTJcZhJ3HKR0sPKYIOqf9YPr/wAtnFFKqqnpNiNhKndST0/PCOpSLMdIJB8wPL8ZH+PsY8JRcEAMBB537bC1rn1wS0Y0mtiLxF4Gq5WalImpSHL8SDqQN1/7h7gYUZLMRUP/AHAEff3tjs3B3LIqnzGBeD0B9BYTE88Rf8SfCFOgUrUYVnkMgIF99SDlzEC0i3TFeLPz+sv7JJ4uO4nnhGcDALaeRM9bxBF/39sVuSzhoUy1UFqaidU22mIMb99zbHI+H8bCfPII6Df9j99saZzxHVr6VdgqAmFFgJ6nnyw14zlkRe//AJgAiKdP4TEnSWJcD1Xr+V9sLXrFWNR6i1HbfVLEk/3KedjY28sesuM7EeadvT9MH5ZsxVkpTdwZkxAPqxwPGuhiaKnwiwqZpfP5lVmQaVMk7qszpn5jHIcji1bh0mTZ4gHc7zYdRY8+25xx/N5PM0iHZGpnUNJDAX6iD76hba9xhxl/4g5qiFFZ0qqN9QJdhsAWBAMdSCe+NdvRleTqPD8qqiSdRFiTDGRbcdRJJiDPTBnFvE1LJ0tdUmDZVEFnIE+WTHLtvGJYcZJSlUK6Naa2QqzFLhkupBWUncbgDrCanwBGr1qxd3V21HUzVGW5ZhqTa/4Sp2AvjFGuzmrD2ztfiFem7ylCm61adMagAFdgNZKnUSIOpWC3AuQYpamdgMikF1EwZAk3WWkqeXlF4PcYAyVdUQaEKgLMAoxkAaRKmZ7sNPy3gmFvEOI6FZEMNplBqDjWdSlpKyxU33vMk7YKTpWFFUcb4/njUzNVr+Z2Im53MSbyeWBsnlSTJ5fmcV2W4GtEOwNwG1MVJMCdWlphTHUE274nc3XMBttRmwiAIA/b2wcMikqiTSxuLuRd+Gsiaa7XF/eN+c3H3GGnEqHxLSJFwd+o/OIjvgulQjspvziL9fTpj7WS/tvfved8eXkm27PShGkLMjwwq0tDCCLXttYWi2FOcoj4sDaYub+/X/X0p6B0gzcwd+e/1+mMMpkldtRG1wRad8TwyPlbHyimj7U8KrVydQN5mCl6Z5iLi5FunTfCrwdxNciKlRqJdXEWsQVvbUOYbpucX2QQEDawPWPcDEb4u4LWGtcsNdN2DtTUgsrQwB0C5BEnY7N0xbhyN/UjlCK2yJ8ReIKucrPUqEACyoPlQcgPpvuY9hZcA4O1LKU9XzVJqnkQCIE87CJOwB5ROJiuKlKg1H+VZalQXdl8xliCEt5gR8MC9iCR82L3imaWjSp6tKulJF+QAwFUkLAUE6gOVo+lOd1CkJ/HX3sHq1Vpquo6eUWGoAWHpMtA7bDcJWNV2gKFbyrYkkkkESLxaYj8I7R6pZKpVbUwMG4A+vvvMWkdsPlpJQgmIuPNaLA32Atp32viBuj0H1oLyf8ATpso8rwdxIFt+hj15RgfjQsg3ibwRO07T+uHvAMiKz/EcF6UGGsASLSCpbUJBMypFpGAvFTUyyBFYATsyybLuCWIvI5be+HxwyStkE/yIXRw1OGkVS1Sy6yYtO/MdDt74YLxEAgARJ5bD5TftY98ec1RLVKn/kecmJP+sDmj0O0/f54tkuXYiNx6HmWqAgCQTab3ERy9vzwUEIj2/wDj+2+IqvRIboev3vhhw3xLUpnTU8yddiL79/17jCZYfQxZt/YpnaNIvePr5du/54+V6ZYCN4976R9k98D084HUMtwbgj29wbeuCKFSbSBA/SenoL4naaH3YZwtWEg7G+kXm302+uDOJ5pMtTV6iFy50hRAPcntfpzxlSqJSBqVHCBZ335kQPpaMTXGuPfzVbUAdCiEWTtufUmATPJR0xkMfOVvo6U6VILq/wAQs0QVpinQpmw0rLDr5zO+3pbAqcQbMMfj1HcnYkk3/wC0Ae0WGCuA8DTMsWYhdMQOR5rqJg36bX54T5llWs+iwBsQbfoMUR4p8YoBLyxjmPDCZmjNBYzVMSUn/wBdN9STu62EDf6EzeUzgH4EJH9yj9dxihoZ0wrU9YqIZDryM+W4+X3ie98LvEa/HJzSBVYx8dVAHm21heQbc9GJ64bjk1qQrJBfqj/kWcTUqxdR5GMiBtN4PTB+W8ZZpVCq1NdOx+Gki2mBIgYG4fmyDyNuc/nyI9RGDH4fTe4TQ28qTHupm3p9cOuhShJ7TAM7xarWIatUd4ECSIA5wNgCe2G/hzw+XKV6/wDTogyuoH+oQfw2jSDuSYgEDt94fwxVIZ1DkXvcDpYEBu18Ms7xEobtrqETebdidz6eab46wlD2UVDONVIGglrwsFuhIVSQ4uOTECDaxwQM+tJVqVaqoCBF9ZmNVykVk+aZ2+W4m0VlsyW1FiIJK381Qm8haYZdKeZiSB22tjI1kpk8k5AiGi0wksFB33Nj3wNDPkrSL9uLA09QZtPNj8UTFpk6ZXpDGeWE+YzzVG1EEiLSSSJImSXYyZmJsYGJGt4jZnmFCj8IAHLmVAn6c8F5fjwjzETAmJ37HlhGZSekMxzXbZt4jzZWl8PnUMW6WJj8hPMNiUzl1DciYHYCP+cHcQ4j8arPIWH1J/b6YDq5VkEHYk7ffp9MHhjwQnLLk9HXsjUV6VGqos9NSAI6XgTFiHFognlj29GNhvz+gnodgZ282+EHgviOvLLTNjSJUHsTIgdmgz3ba5xRulue02uYj7HcgXx5+SNSZdjlcUAUCygyZDW7gd+v1588YK+hvL8s3/7SenP6gY8cRzgQkLIInvG/7YJbzIDF8Icadj070PuF5vVEXm8WwJkgWqMZWbw43KBiVuLkCTflJtgHhHEgrr1B2PO/Ij0xtwAaGenNkYlecqxkH819yRgoaYLQ64r4jelT0rdidKgGZflFpMW6kQTyjEhU4cxrzWM1ZKkNICNBkBYIJCkGD+IQYvDzi2UqKrVZKrANyUIi6kReJAaR02sZh+NeKDRX4eXFhYNEdCSw6sQGIk3nFEU5a8ipOMf4KrMcWCEASSYCoLm8Be8SWX3thjQ4drlqxbzWtIUAiwU7MZI3iYtbCbwZwwJSp1KgY1qv9WoXOksHB+DoWfMqrrbYXbsuKsZVGgcrmQSt556DE872wuUFF1ZqyOatKiYPAM3lqL/AzbQGLBYpBACbmI35zbbbG2fyNT4VIO+loJOiFuQu4AgR0HPVipRFUCNwLx02sd/zEYUeIAh0SBPmmw7bkWJ64ZGcpPYh44J8kjk1d/6jE7hmg36np+mPyVBzv7HbGmYI+I3/AJN+p3xjUp3tPti8mRq1EVBEYBbhr3FrdSB9P2xuoZet+mPT5iN7k+22N6MaTB8kTT1X5bcvu2D8xnnCaqZ0kEaoiY6fXAtZf+MY1HIRwOn6Qf8AGMqzrrRlUqMSC5LdJM9sEJmjawEfex2wX4VzCNXAcCQsLPX9429sNvFfDxo+KBBkAxz3i3KYP0Ixje6aCXVoXDN1EQqrlQQCYsSIAFxy/fBfCvDdfMsBTUrSPzVGBCAC5N4mPs438KcOWHzFRBUCiKSzALAySZEbWAM87c8VdTjhPztcwD/kCTcbjfY4my5HF/VDoRchhkKqZRUp5dUVL62JIZouCYXz3JJBPSNiMC8d4FRzYLEBKptrVRv0cCzmeu3Xr8zVDUvO/Try/wA/YwDwxWSppMxHta/S0/454jUn2nsoUEiG8UeG6mUKuFhGsYOoBhYwf7WjUAbiYO2FuX4j1OOxZvK069M06g1KwuP0jmI5Y5B4n8NNlKhE6kmzetwD0MX+vQ49D8fN8q4y7I8sHj+0eg7L8RAAOsDtM9ef79ceanFqI6sb/LI/XtiaSoRj3TbrirhQj5W/A2q56bqunluZvY379L7YFrAzMn3wTw3Lq5iYPc2G/LG2Y4XUiwDD+4f73wHJJ0FxbVioVu5/LGfxSdzGPdSjFiD9DjNaQJN49cNVCXZtlmg4YLWlbc/ywrpG2D6bYBobBlX4ar6VOkAiZiCZ5bgwL6Tty5Yf5DxXRby1AabbyYZJ3vby87kHfe2IXh3GTlwzKAWYaVnlvJPpaBPPFVw/wtmatBqiUgQ41Evp1HckovKSDceb1xLPHu2WY5pqik4lwcVUU302KupItuIaIggDcxfHnKZSQABMA3F/v7viQ4HxzMZRj8NpgmabiUJ2bULEG24vjPxJ43zOaGg6aCfiFHUNXPzMTJHaw9cJf47bpPQTyOPgs8z4fUE1CWUiZi4tM235cum2CtOlkqrcWDG8lWsT7SGg4gfDfifN5dtNKoKikXpv5x+e3Wx/bDzPfxEzDgxl6aAmD87diNxF+kb4VLBOL1sZHJaKb+IzNUehSUwhUMxkw26qAPZjYdAcTVDw5TiDpIgaQVmCebTuB5rCLAnrNZTzxzGWpVCNLJKNMys3AvE+YR6EYwqZAFbgEDr+ek73FthzHPGOckzopVs+cP4foJqMxquygamIMAfLoCkKAJNomT6YbEknVA9N5FpEjY8569sLKKnkWBEzrHpzkA2/F6YY0qYFwTYnawm8iQIPOQOhxm3s3SNaNQ2jzBhOxBHMSGuN42wt4uCCIjc2jUAPLHof9YZIkwG9Lk36mbEbek9eS7jrRpnq0RB/t5SI/wB4ZHsCXRw180y1XEyNTW9zgulmQ3rgHP3rN/5NJ9zy/LHxqUeuPTaPNUmhjXaVsY5Gxkbf4wG+WYgvNrgkHb1XeL/mMfqWdIs1x+eN6NYL8o1Bt4iSO3cWtzxxrdn6nXJAPsfX/e//ABjQIp32Ntx3/fGGWMNF4Im4iehj0xu4jbbGBXa2JqtJkYjYqxHuDho3GatddLtIWTtF+8YH4k/nLG4cT7ixn2v74Dp1PN5RvYDBtWKi+LovuBtGVpid5aL82Mfp9T3xtVoBmF+X7f6+pwqyFeEC7aRH0v8A4/Q4Y06nL2/5+ox581ts9CD0h/wqrpXSb+m/05dI74/U8xL6dEX39bmfcX7YAy+ZIjcmJjf739LYd5aovYmN97TH7+uJZRp2UJmlJj6R7ffYchhd4m4J/NoIgOAVvPnWzaedwRKmN7YJ4jTZFlNyYmJ6/Swj7GPGS4gWOl7H6gnpHbkMHC4vkjJRUlTOR8U4V8IgqwZCSAeYI3DDkRb6+oAqLjqviXgaVv6mkhQPPpW7ey8x5vNfYAzuIjifh34LKUfWrSVkQwj+5enKeuPRhnUkefPA47XQPkVWNifQ/Y5/dsEVM/5bTa3M/f8ArGSUzNvpz25ewPM7c8C1qmMq2bfFGNdpwHUGCSJ9MfKiYetE8tmFIcjg7LXthe0jBNNGK+X/AHjWdF0N/D3D1r5pKbuqIWhmJgQOh78p647dxLxXlcukfFSwUKiQ5jYWFhYc+uOSeEfDWYqgn4YQN+OqDtcHSsdbz23xVZX+HdP8eagwYimAJtBuTNjNuZ7YnyOL02U41SuiYzGYDs7xGok22Em3LacbZSn/APR1YprqDhQ4PnM7hVPS41CPm2OC/FPhqrkokq9F5COs3i8OI8pgzEmYPTAlbjMBUKABFAiTDEbagIB74xptWhvJPyB5TMsE0qqx81x8v1iD3w48I8COczK0oPw7moVtAvtuLmBhFmVXVqQuwIklhpIPMC5t/sd8dn/hhwlKeSQgDXVlmIvHRbNYjfbmMLlS37Dcmo0Ksnlzl83UyjtrX4a6WIAlfw6r7hdIP/hbHlsw6agEkASVAOoCBqAjuO4vvgfOcWp1uNVwpHlRaIMzLqCZHSDK94jfDgkMS5OqxAMD3gbxPKeVsSTjxr9xkJclsxytZagDqTpk2PuDIkRcm/b3BZpGI2tBiVI2NtyBIJIjnhLmckwZQhK2MGbMAszF92HIb+uGmUc6ZIHcEybRzNz9bQYjGBNBNRAsNF48qmdiFBuJiev5nkr424ASASDJnzkfh204PfMsDCqZ7ao+sQbwYI5+2FHHajeUlQJ1fLfp1EjlaOe55FF7Ba0chegDUqTHzNvF/Mduv7Y+OsieXvgrPUiHnTszFo2iTuBt0gdseGFr2n72x6dnm0LysfpjMkrcWwY6EGQbDGJTBIW0e8lXBa5Orvsfr+mDl36jCo0sEUc3p+bY8/3645oOMvBtmKKkwRI9x9MaNoUj4axHPmbT/nHlr87ff1x8G3P7+/yxgVHqnnQkT1w6y9aYPa0elvXE9maMjHvhmeghDsflPTsexwucLVhxnTplala0/fOPbb0wTUqsplZjYfp+gJ95wqo1rif3nb62+uDqGYlT6dTAgf75bYjlEsjIpOE54unnhbgCbG5AAvvJ0jDMcD1QwAtck2gDmeUbn3wn4dkA7DWBpDAkGAPKZneTGkb22wj8WeLTWb4FIkUViSJ85ggz0G/PlOAhByf1OlKiuzvEaGXRzUrU2qLP9OmZJgAhRBN5MXjcnljnVLjL6XVgCHm5GwO882I5c7DG3B+GrXJAcKwjQkA6p6bCBOPueydRGLVfKQfxGJ/8QJnbD4whF15BTl2MOL+Dyi08wK38xl20ioyqQ1MfLqK/iVd+2mCOeI7iuXNOq1NoJUkSYn6jf3mMPKPFKtETTqPTn+1rE7XGze/vilq+DdP9XNVNdRrlUAVRsY1ACRBmAB9L4YpOH6hUoqTpE34O8K08w01tQBB0qDBPUz+Y9MJ/EHB1o1SqsdIYhgd1I78wRcHve+K4Z0UGHI9P+Pce46jG/E+G0M2AxYqbaoPzx8obcyCbRzJHLC1lanb6GPCuFLsnuAeGMrWpzWapr38rKABEwZU/Xtit4Z4PylAkoGdpiXMxyMRt+uFeW4UtMwGn9I2HsSSJ2scOKWZNzcn0/wDJh2H4dzzscBPLJuk9BQxRXaN6nEtIkne4/wD6ketyRvzOPOS40tR4CxM3j1PqN+vLA9Wh8Rdx+u3v/wBs898flp/CUimIJtq5wRaOnoN8LpeQ79DXOVqdWgUq0zU82sLsQR8t+XP9NsYZXwpkaqaGpfDaANYc6geUySN9x3thbladVnBaRBmJEb32OK/hvDSt2nTf+4atJXYgRaw+79LLJaiwfii9s5Q/CKiVnospBDQJAmLwd+ekjF5wXx2uQyTIaeqohYIAVAYkmxN9pF5NlGPHibKpmM2fhwXWmqkCJBN0HmUFT77RMYnOOeG82x+UEEFwVg/NBOqPUfU9cN5KdW6OpKDtX6AeCZvQz5mo4DGoHHVn1/EJUX0gkaDsIqA8sdTzVPSxssSy3EyQbekyb9h64hODfwrruVqZh6aUlvpDhidvKsWUm4Mn/GLwEQ1gbWH158rf6x35NWti8F09A7UwBCkD6bEnTBmIEjymNt8fjVXSQR5yRBJiNgbBSCSe4kHffHmrmJAMgDuTtf0IvvPX2x6ySsZYnkNO+w35DqDtvOJkUNBCKYHcwZv6xeR15QQPQp/EFNvICObGDynTtHI74eI2sXGoflHORJEctp5dcJPEMSoIi7fKYnbeV35W6YKK2C3omOIeHgzMy9WsLAXO+1/3xOZvL+Y3A08r7dbx+eKCrnGVpBu1yYBkmDz7nCbN5tizkxeJso2gbAYrg5XslkkL3y8dI/we/wB74Dq0TzwVVqnt9BgfONBUCBKqTAAmd/1xRGxEgZhaeX6+mByk4IzNQkAnuNh3wLSbyn0wwUz6mZKmNx97YPWqCN98KNWPSVCDY746jVKhjRr8jvt9+uM8xRm/L9MCU3M++C6dUx/xjKoJStbCclxAqArH0P7/ALYaZnjXwlELJM3NhzEz12vidrGx98E/EJW97dvvlgJY09sZHI1oOzXiWtUXTYLuYG5mbnA1CrpMEDp99OuAfiEbHHl6hn2x3CtIJZPL2NHqy0hoiPrsSI+uCP8AqlQrFRmdbxqM/nuY6bYSK5/THoVTG+22McTVkVaK7w14aOdOpz8Oghhmgkt/2qOu+LviGapzY/KoWSJOldtR6Cfz64kvD/EqlPJoqEAX/Cu+pbzEzc33xi/FKgZob5QrCy7kJNoxFl5SlXhFGJLthtejQcksxnvznbkO3rGCqWTprZSSDP8A91x9ybYmqtYqzQdvfeZnrj7w7PP8QibBgsQIiekYxwlXY2M4lMHTVpCsNoJFiTaATuY3AvjVGgW6GZPsABy68t5wkfiNS/m68hz62vgujxF5N9oiy9D2wr7dBcl5Guorv1MeywfucGcO4b8Qxsx0rFtWxYwCLxEWJ3wip8SqBAQQNUBoVQDO8iIPrg3/AKxVVgobyljIhSN42IgWtbGcXeznJeChoGmAJJLaTt5SpLfiVwQTH64+180FYxpVyWeICElrk+UxvEmJ2xNf9WqiRqsBYaVI+kRgHifGqyOArwGImy3mx5dMbwb14M5x7KDM8YcLYnV6kj1POBOBuH5irUrTMhYEjcmw7REDry9pXLcQcorFr6RyHXpEYecM4k+k3HL8K9+2GrFRvNNFZlqhUt5mbVpAWbIVEMZNhLEsYuYXmTjevVIVmuSAYGoX2i/WZ5++JY8arLMPEMOS8/bHgccrGi0vPki6qbaudr++FuDZ1pDD+ZquR/RLSZCq6arS2oTpY8rpqiTJBJgujn7MwVmUD8I1C8mBTuTbt+2ENUKyrNOlsrWp0xBFwRC2wGeOVlYaXjzR8qnk5uYuZAvvjXH0ByKylTLw6VyVYjyEaog7SO5iCLAbY8cXy7wgDBvm/wAYQZLiNSSdW/m2WJKgkxESSJ+vU4+cYzznQSZJBFwDsYHLp9cMjFuSoXKaSP/Z"/>
          <p:cNvSpPr>
            <a:spLocks noChangeAspect="1" noChangeArrowheads="1"/>
          </p:cNvSpPr>
          <p:nvPr/>
        </p:nvSpPr>
        <p:spPr bwMode="auto">
          <a:xfrm>
            <a:off x="80963" y="-852488"/>
            <a:ext cx="2562225" cy="1781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52" name="AutoShape 8" descr="data:image/jpg;base64,/9j/4AAQSkZJRgABAQAAAQABAAD/2wCEAAkGBhQSERUUExQWFRUWGRsYGBgYGRgXHRkeHiAaGhohGBgdICYeGCAjHh4dHzIgIycrLCwtGB4yNTAqNScrLCkBCQoKDgwOGg8PGiwkHyQsLCwsLCwsLCwsLCwsLCwsLCwsKiwsLCwsLCwsLCwsLCwsKiwsLCwsLCwsLCwsLCwsLP/AABEIALsBDQMBIgACEQEDEQH/xAAcAAADAQEBAQEBAAAAAAAAAAAEBQYDBwIBAAj/xABCEAACAQIEBAQEBAYBAwMCBwABAhEDIQAEEjEFQVFhBiJxgRMykfBCobHRBxQjUsHh8RVicjOCwiTiFhdDU5Kisv/EABkBAAMBAQEAAAAAAAAAAAAAAAIDBAEABf/EACkRAAICAgICAgEEAgMAAAAAAAABAhEDIRIxQVETIgQyYXGRgfAUobH/2gAMAwEAAhEDEQA/ALXhHj7XnTlcxRNJpIV9kbcqGknQSsWkgnYxjnvHuN1anEM1TavVVadZgq+aIB8oCnZY9j3nEzW4xqquzuWcsxJIEmJsRz7Rb2wz8O56nUzFOnUEoxhlmDfqVIKj774kbSUqRVHGk02U9DxDVqxSX4dZ2GlFC363WQI5kW6nGmT8IZykiOkliIq0GZ0ptbS34iFJF9awZAiLnAXEPA9IP8XLV6mXqK0qdRcA7gh7OhiOu/PmBxXNcXRYq5uqyH8VIgA8vmQKw943HfCaXcZDG5S0oj7NnM0JZ2XJKtNFX4j0azMVABGpnDNFmUqILDUSCLpP+sJU0qcxWZoBNZXIIIEDVpgswHlgEyCYYGZlKmS1HW7M7G5ZiSx23Y79vUY0+EVHlJ9uV/8APv8ALhtQrtmrHk8pHQaHieozKqAsBGt3dVZrT5QWgX3JaRDDmMPMrVrO2rWqgXgEuxB2LXhZkbahY9L8WK1gfmJJk+25nr098FcP8T1qLCJjbdlNrHmCeZvhbxJ/pZq12dqqaiPNUZXBkAEzsRBBlWBlpBHMWtOECUa9NiTVAXTZkJL1LAiaRkUwQN1N/KVnbEuP4gvUpw1VkFp0tBkGTyJa3WfTFL4dz1CsgZMvVtYVAtWoLkkk1VW1z2GBcJxVtHNxvsOXinwKZaqWfUXMSWZyxJCqoABtC7W3JicMcvlQKYNOac3ZAzEBjBIFzPPa2MF4RSLhhTAZWDavMGnnB3kxc9sEqsSANXPn7bWjl7YTYdejAZhtR8xAtJ3LQWBtyG1+523OHFeLtTpM2vSQDpJIu3aT5o39Ad8FpVqa21Hy2VLHvqZo/wBWEb4wzgpAa6iAsqtuushRMwq7HrFzA5Y5BCmhmK1dFqGq9GmwWorAib+bT5p+UyptBK7c8Ls1kq2Xra2q1XW7gkrRpqLi5lEUq15k9NJMAGUeKMlR6KhdBK1FmYhiEqAkEEQ+h9IMgNUkYE4vk2dqjEU9JI8iB1QuxXSxVvIB5gWJEyWth67F/wCDanxfLgBC6tUlWAo6wFUKVAJc2F9Uhb3aCQTjJPETqkUg7LpLuXaoClmJLuwlQQJBVV2gAFhAGWpivWamaOu5BnQHKwQhqaJdyBpkRbSwkEEHfM5WhSVhCoSJYQ+nYJKuNMAMPLFpY9Zwyr7B0TvFeBvmKT5kZxwwu1MuahYsxH9Jg+wWLGw2Bvb3m/HWYpZdERwWChRAMAKAJKySXjqYsbYx4hw3Uxp/zFGmX562ZXuCPMAxSBMgmJFjcR+yXC6QqL8bTU/A1Om4EWOl2BIZhI1FVJgC+8B3KkJcFJgFLxHmcz52ruailVRRUWigXsqlSWk9Oe+ww5zZL1RpruJI+L86hFAWHef6iMOgFym0GSPn/DCNURqTCjrDFIZamqQxBBkQbCRNpsN8WXBfDy07NFUqRdwSyxsJDEAXAgAAQYwic49objg1rwC8OOepQKrysX0mqaoUjyllHllS4kiZCgHYYp+EZEpTCsxZrgtMap5qRyIvJve9zjGlk3DSz3sDpUgADUfJBO5P4hNrmDbavQVrFWI1AgSwE2uGF7enU32xNOTbHqNLR9r5MQYtubGJAgg8r/XffH3M8PFRCxRmkXDEyBMm42+t8Y5fOrZGOwkawotIW8WmSMa5+mAAysEcRBsJ6BjFgTzMXwr+AyS4x4KBEo7jmfOyxO0Tq52iffAWX4ZWSlNMVFE6p+I5bb2B3m454qeI8SoVKTs0oSplliVtvoMKSJmYExvj3w5SwTQy1gUN0KCSqnTKE6kLEAWBgnFEYzcfYmbintHPeI5jNVgG/mKlWmplWXVa3KLki8jexxSZHMVxl1q5io6ALvLFoA238xPPnbBnDuAVlJD0mSm0N8KmjMqGCW1FgJZjvoFzNr4eZLJsqEOxqQW1alAKiZAgCLbTztjZttVQMIpbEuaprWC6mcgGRUAZgRF41QWBEWUietrzeVy7NX8tR9KeYLUaoVKgFiVAIYNEQCJ6A4c5ynQy1cH4VREIt8ESpMQCUDAgQRsh2B2wwXhxzBpsabLTBOpvkqAQdJXZ1ZTBubdDjo6pGyXsms14dJVXFao1FmLl0YrZbEadwT5hqIgaT6YVPwcuqs9RVFwAzVGaYBMhKZKggiNVzim4PwTP5WpDaKlEwzRDEk3PlBVqbG8sAxvNzgLxFwTNeQ6QynUQQ4DX0mGBhhAgXJ2MRMYdGVPsW8aa2iWzDoWceUnUd7c+Rt0j3w+8M+Dl0DMF/MZ0Lyt5Sx2O9trAjCHxBwxabyhnUJO+8mdx6H3w44Hn6n8ooVvkLCDcDY7SOXce2Fz3HQ2t7HozVZG8wkdv8/p7YYZLjHJWO+x2O2J0Z9pBABJIMMTtN/8Ag/lhqGpkC4ViO/vieqDsO4l4ZoZkEj+hU/uWCpNvmTY8toNt8c48ScHzmSaao1UzYVFuh3if7SehHpOOhU9am5LLHcwLbf768sNOH5y4EyhMaT1N4AOx5jfab74dDJx7FyTfTOK0OPHnIg2jBWVrNmHFOkup25GBaJm9lgXna2Oj+IP4eZGrQesqmkPmNSjLAXIJNG4I66Yi3fENQppktXwGNcsQGrGmUVVBI0pN2YmCT8o0/i3D+cWrS3+4q59P+yj4F4BpUmWpmHFZhf4Sg/DnlqaxYDpABi9sX1DjVQS9VkpUVA8xOgA8gJAABsAOeObUvF4pUfisuuoxZKSG0RuzDkoMbbzAi+E1XOVM2/xMxV1MBaRpVdyAgUQvT3G+JvjyZXeR6/3oP6rUEdSrfxEyLVdAau0f/qqnl9gWDn10+mGPDuM06oY069OoJkBZRkEfjRvNckmYAv2vyKrSaBo0z0i/PnYfU+2GeXJLJyqEqUlgHiDcKJmLmCRvzBMulhgo3E6PK6k/+jroeQBaed+vIHf8rYC4gFpgMV6kyGIIAgaoM85vbvthLw7xKI/qEhxMwuxsDCzIvNv3wyfjiFSADU/7QUkyYPldhMXm/I9pmWxzi0KM54dpVaqVBVfLIZ1AAqNIu0tMloBnXIEdiClqcPdaRamj1KILFoZmp3BurCKRsVLRvEifw1ec8M0S2svWUG5VKj0wY1bqsDtsNh0wr/8AwvUpVNeUraHvdyHJHQQstEcydueKFkVUL47smuIVqVJ0qsadKoFBsatLUZ0qyqssQVkgMoHmbzQBgPjXG6LaDTKgwNbprJUj5VUNckcyXiDEWjFFx3w8G81fK0W/vqUAQ7QDLMAD2to3ETj9kfBuRqqHyzunw2B3koZnzKdvXmLGNgz5FQPAiczlMuWDJV1vC2FVUOqVUjUVaOuw7dMNaeaoMQ6MxbyioYmASoDFigDFY0gmxBgixmpXw7TpUyaely1wQmocrhVNhN4ttbphMvDKpqaEokCnvUdBLHVqmmrOBF2aC2wAMkYD5EwuFbN8pk6n8wKoWqusVNTaRTLsbk/EE6QxJsulT0ExiyFIzI9DAttcGLHnvba98KBlFEOQrPKwxA83RYYkb85/uFt8FZGoygXaCAfMRzAtBkyICyd4thMnY1KhqFbrbnt0jr/nkL415zHIbbe1yd/+cDU6sreAbGDcmYm/WOtoxhmcz8MagjMCYhBJva94UX3JgdYwpm0F/E1P5VGoG+qQQvUNoafSRJnphd4h4Glb4Zd3RtRCCmQC5jaGszECQNxBjmMOKNa/l2j/AIMc8LeO1PjI9FT5oiSSAmruLq3cDnjY96MbE1XLpXLIP6nw5W3kaQbkAEWF7ggDSRcm2WV8N/CfVTZwCIJBUmd76hO5M3OGGR4IqimzoWZQBPmVRNxCJCSCdwOZJMyS2dYUybQGLagtrb+WFF47jDFro6/YozXDKsDRV0xcliDyvsPS+oRvfn6ytDNiwqowETBbaZsuxsOu98NiFOxVlkiNIYTtcyRHtYkGca05CkEAKI0wSO8mJEc7Y22jGIc1VVND5ikuoQfiSJ1A7DSwIEx5TM9MHL4jy5UGY1cyWXt0Pr798fuLUpWP6YUmH102q6hYWVLLf1i22A+DeE1pAsWBLEtK6lEGLAEmNo7Xv0JS0Y0mNP8AqtNSFAFzEIxO9xICE3n19r48ccJK0/I6/MfNaZ07Sowt4uz028lR01ECxBPU8m03A80AztF8T/i2kahps4rkkH55Y/h5spb3P+MbGS9GOJFZvxH8QFGpizEA3JNyOlvbphn4b4hQVWQuEfXqGskA2AgNsp33I2EYE8WcGisaq/8Ap1XaTeFcyTe/zGSLnYiBGJ4ZRnfQg1Ntbrzn8/ph/wAcXoR8kq2dDr5cbD6A/dvv1AcsB0v9/f5csBfzzUERDLwpBIImx5CL259tzaC8vnBU+W/KOf06/vueaXCg+VjThPFGS1RlCi3mMc435f5IG2Hef4vSoaTBNQyQoi3KWPT8zeN8Rec4gtGS3zHZep9rgTzwjo8VY1PiOZZj7DfYdO3XHLFe2dz8FjxTxjXq+RzpT+xOcRudz1jbbnt4KJUAuJNhuZF7EctzH+RhZls0K0KoHxOWneI5De3OJ78jhrkPDeYSqv8AMIadIHzkkEneY7mw95nGySqmHF0RfHKBo1QDpKhfJHJSWMMSPm1EzM774xo5+/6Y7SmQydUKRRQFCSrMJYG4mGBD+47jljnn8R/DD0m+OF38r6QYMbNv5bQpB2jnvhsZxlUWTvlDaE+WzhNjJkwNp9p+s4dcOzjUwkHSimWKsoJBPmBYxoEgbCTve0R+UzckSY9LYoBnWADSTeSd46j09eve5uPgJST2Pa2ZkBks250sWgEmAeYMdd/fDjhOao5uVRStVVGoQY6SIvpvO3QTiY4VSrV4FCk9Q9VUnsZOwgkc+eLvhPgNafwsx/MVlzBUF1CUwt4bQ4JJOxE6twCIIwjLhhHbYxZ20l6GGUpPSUa5aCBMwQbDrEAyNpg4aZb5YAiOoabWuTtbqbwehjzQzi6tAY2Fhzie026nqceKuXUjYnnuZ6m5PrA/xiNSvY5oIqZYskyCpHtztyI3Nj0G4OJPjvh6qG+KlRaVWCX+GSsgSwLKDJhp83c3w0r5fT5kLIRvcqRPVbbz+mAqfHGuKoNSm341AVuRuNmtuD164KMqZ3HQor+JnozSzFPUHUf1aICVFUm5lRpBk7xuSbTOHeX4vSdYpioSQA001JmI8wBOlp/7etsFcPp5apLUwurmpSOYMgdbi4PbaMIvFFbK0nBVDVqiYp630CbH4iA99lI9RGGxfLQD1sNrVHBJULVQ7rTgOBZjNNoKSJJbTB8vQYIy1Z2pjXTCk/hJMW206wpixvC3jcXxGDxDmMu4dKiJBMUqYVaczcNSFjO5LST1xTZH+KeWzBFPN0TRc2+KvmSerKfMg5/ijD3g+trYn5ne1RvU47TXeqAaZghPNBEiGMXvvzkYIptqYFdRBHYb84ImY5SPbBT8Io3ZBTYE6tagMDzBkc4v9MbfycDzct5295+9+mIpOC9lasUeIuM18tSRsupv89SFqaOnlvvO8RMbCFaH4nmKmZqGrXqN8SBBAVbTsFBtbn1HOZx0HjWYajl6j0xLGm8LJgmD0m/QESfc45rw7i1daFQ1MuxpSAzslTySG2/ACTzIn1kjFeCS4ultf2T5VUk35KH+G3Dq7ZmpVeXy1NG1SYVnPyquwLDeR1H92KPNcbHxG10xCk6SZMyNJkQsTq0wZtib8HcfrUTUywol6RIcsXCaWP8AbKkGV0m03AO2KOt8FmhZg3IZtZ77LPaIxmaMpSuJ2GlfI95TxPQqErVTSBFiqlRBETAuPrtvhqvEFgFGDLHJhBt2326YmM2MvTGyyeTTv7yBE9P2x+q5gDT8zESQKalgtpMiBB5bc8asV9huSXQ+/wCoonmqVEJBnURcA7WHMbDa0bkEkJs8rNNNmWIkFmGqx3SdI97j0tgDMccy9NpBBUrqVpJk9ttRHbr2OJjO8feqTpGleSiZjqcGsUQebK3L0KdSslKrUqlq2o0xqbT5JL6WHlEdCZuO2JHjvGqmXzNbLxanUaNYDm8QQSDYqFP+Tiz8JaK6KCoDpJJELA+Umx+UGNRhgBMiMJPFtWnTzFQ1qNFy9RypKFW0jSBJTVqG8Ewd+uGSiopUhU3yXZL1eJq/xEqXUswIP/uFjuDB3n25Y04dnUVNCgKO34txLEAE873F9sJ87kDqc3+Y/wD+jy+9sYUmYGPocCbY+zio23LkeY/Pp1MbWjCrO0SKNXQTyNj/AGlZH0vb/WMRmIjf7+5vgrL8Q2nqDz5decXjfYnBKgZK1oT5FqbuFrOVBBGsnY/hmZgfvjfPZP4THS2pd1YQbeo54GzuVVWZVveViY0mCI9Lj98aZDIkT8WVWLC9zyMDBC0xz4RzHw3qPbUAFB6TJMd7Ae+LKjxoE/12BA2USNN/NqaYYERaLX9Mc/4SYNRO8z1+xg6nnGQ3uMInG3Y6EqVFw9Y0VWpTYtTMHy+YXvM8/XFBkOIJmKcOoKkCxvbEbwbj42NweZvg/MKVipRErzUeo29DOJmqH9kh488BNlWNegC1A3MX+Ge4/t78ucWmYp59jCjmYgd7Y7xkeO0FpL8V1LFZ+GgliD1Qm0j+8gETjlXiDwyGzBq5emKaTq+ECXiL+X130ja8WEYrx5KX2JpY3b4nbKfEKdKklGl5VRQAogXg7gWkmSTzZtzif4hnhSIcgJLEyFdhBI1yVXyknSdVwed745/lvG/n8zX37R5YjvFvfFDlfFWogMUbYGQNgdME7HrzscebxnB3NFijGqiyyyXFabrqESdnHmAO0wPzBjAPi/P5nLUkrUfhVKVlfymRPMnXEHYEbEReRhVw/N0UU6KapqAJ0gLcysmwmDa/XDOpmqNamKdYEoL6SzAcxLaSDCn/AAfXoZIRlvoyeObWjOh4soGlqqEapI0qCxOzSJ6jeYiCLRgI+JqDzpSoSBEQljMCTrgC4/bG2Zy2Vq0zl6eUy9OuSdRXV/TWTHn3DsAsDZZJPIGX4hkaap8OWLH5ZhNECLqtjPoNWqQTipY4voCMpeRu1VXUVErrSLkqFpgtU/7rypkQBEAG3zGMSD5kKpiHkmwLL6SxMmRcggxI2xTcL8OkKGoMjMDq1HUwYDYEQDTbVeN7SGm+EGX82YqZeqpUgsQCQWX5iACLM2kxv5t55YfDitIGWzTw+uXqVGFVXPlldL7QekSfT8sOn4PlH03dQAI8wYGJP4gTziLRyi8peDZn+XzFVKiiGUhJtYG9/wBunPDjLmk5iPST+p3HPnbBNO7RiaqmVfBjRo0RSo7AkjUZgnc7b/t3MjZx60sdWrmFB5TtpJJ2j/8AiOplZSogGF1bfh5bQRNib4/PnaQMkEEc9VzG0mPyA/U4RPDGW2NhLj0Lc/n8zui1CwPJTbsSF/fbfB1fxNXfKjLVL06odasghwIhdIJMTPT8F+ePhzhIJXUSO8QPX6fe6DN8TIYqABAvO59+dsFDCkdOSfY24enmYsxIOyyTEQLtMmI3nFBl6qj5IUDpb8sR/Bs1IvPWbfdsMeJca+Cm0sxhRzO094HWf1xVxpCrSQyzNEfFFV38qyZmNPqTytPW+JzP8eOY10sqqqoBDVXmIvAVAtpvHzG0wu+E5zNfO1VoKQ1RyFpj8Inc9IABJY8gbnFpS8IrlQtOdWmSItqJ3Yg8yBuTERcY6KB/Uycy2SquSKg+IwMvV/vmAACRLQAPmvc2GGaeFtIFRmFM8kJM1LxCiCZuLECZAkb4oWr6QFp+UtKioY5BiNAYQxgGS0xuAd8L8lw9a9aXJZUQU4Zm1MpOqKhJkXtAINvw2x2ScMSuRyi5aiaV/E2Xy2W87z8URTohdTMLRUqhSQirH/pAiSskty51W42UJVvh5kKxVXcM3lG2kGNIO/1xWeKPBoStZ9Qclkk+YoWNm/uZDInmCp6wjzXBkQLqVjdoE7Cx+t/0thP/ACIydo54ZUJ83xSprclCQGIPS5MA/f6nA68VAMFSDtBn8xisztGgzVOR1Ne5223tv2OB63A9V9SxOxSNgGkunm68jjU16EtTE6ZtXHXr/v759seczTgFlP392x94twuuog6qgFiA5bTA/ts1vSNsKKeYqLIO3Ob4JRM5+xnl86RA2In/AHGNqlbVvJP364WJxFSCGF95sL27cxgjVYEXxvQakmfV1K+pbE77gH1/XDXK5hKrFAYYcjbadr3++WytKn3+WA82jCoSszIYEbgkaren+MdVmN0P9Bpt27ff3+WHlLxQ1NRSpnSSPMbEIN7Ai7G2/I7TiZTxBrpXSag6QFI6np0jb02x44JSepV0ganeecAdSx2GBcV5NUvQyoMA5adZNzqJMmefMnFJkctUzECnRZ1UR/SUiCO4Hzbd+2PmU8IEEmrUWRBAUGD1k2gfvi04fWZNKoECCxSCPQJcAXuZme2FTcXofByRyfxXwoMzOtNhUE/FXTpaQNWs0x8hIBLcjdoEkBHl69QRJEXn0iPXkIHbH9DZ/IJmVXV5ai/JVHzIdxc/MpkyhsQTjhPifhn8vXZU+SWC2gKykq6wbjSwsOhU3mT0JctMCSra0fqPFH5m5n6GCwHcxM9RhnkeN1HYIN2kydhNzY8mA+uJenXMQfb9R++N6GbZSIcpP4lJFjvteO3a+NeKLfQXyuuy94TktCMzVfgVC2pGaYeRq8wsTO4aY7GYxQ5X4bEOzUQdzocQDdZWY/O4scc1y2diwYXG/W885m3LsO+HGRb4p0hC082sJJiCTF55bze/MuBjyNlFn81Wy4bMUAKtD5qiGCUg6iwJGqPLHVb7xIgeL57MV5zkD5wJQCUIiJAmAdMAneD1jF7nOF1cshqfCOnSQzJUdk80zrAMrMzJAG17YX+F+AfDqCCIrShphpsQTTk2F9xcnyEyYxkKWn2a4uXXQgzed/mKKOsjMUgutColiASWQgCZsCm8zEjAGX4qG2bSekx9OuPXE6AWo2gzDEfTfvb/AHgOpQVp1KASbnab/r3w9JeBTsbpmqnJiRzg/tj1/Nt3P1xOjhhDEhwo5G8/l+s40/6a3/71u5cfuP8AnG0DcinynGNJu0e8flhbms5rZtpM7XwvTgIsS4J7LPSbkifpHfGn8oyQdJjqOf7Y5aD+z7GeVzeimzHYAE3AJvAAnmSY/PlhO2Yq5isihddVyFVRYdgOg7+pPPBlemXUARHzEDcnkO8dOvXFF4R4QMuTWqiaxlEUlTpU2mxgEiQZ+UDvbbQLiyv8FeFaPD1NV6grZuopUaJIpgxIXY6jzPQWG8z/AIio1Mxmqimo6IhAQI+mWUgs5IFwJKDV067uv5l0HlXQSNyCT0HMEmQR0uZO0hZPhlWo8u5AmZG5/IWjl3OJsudL9JRDDa/YYUGqP88dgOXUmwk+w9sOeG5MIDEXueXr0+464+5bIARGx/Ll6bf4xpxbilLJUi9UkDZFEFmI5KI689haYx5c5SyMq1FUI/GquVpMgB+C8sAfMUez+WDABHOQRPQ4meL5e4hWNzvPY7xffDuhxermGZ6gVApBRU3FiIY/iJk2/wA4B4lRZQg3iRuG6dTIweO4/U6UdWLvFHCygDqdC6mGhYifNLHncA4namaZVJG4kRbcgiDzO0cvXH7MZgqzByxAZrTPM7T77e84pvDXh1SVzOYAUAhkS5Zo03YE7fi5W3MYr5fHH7OyNq+h5ksjRoUUDUkrVGALfEPylik+WCFGkxYTKgnGfE+H5CtOuiiEm5Qshgk/2nsdwdvTHriGYDNJAW9o57H9QwgTaL4TZnIiSQJJG43MD8R+n19cSRyS8sb8a9CriH8Mg8tlaur/ALKnlIno0R9QPXElxHhtbLGKiOhm0ix9G2b2OOjZPPClN+oBJgclA6YfLxBKqFaiq4O4MMLkgSpBB+mKYfktalsVP8ddxOK08zONxLcxPQ8/cYuOP/w1SoC+UbSbn4bE6T6HdfQyO4xA5zJVKLlKqNTccj/g7EdxbFcZxn0TNSjqQSvD4+YzOwXb3Pbpgzw7UKPqBgyBPTrgfLZjUIO/T7/xgjhpuex/wuNl0HFbR1jIoGVbiSOf7YJoeVrAb7yMIfDnFWUBSbGBfofXD3PUYUsGnlbl6R0xI9FCH/D3MCYnoCSPqQPv0xy3+KHBWWpXqAeVitVTteFp1B62DT3XHQOFcUGoIx80audhMcu9umJr+I+U116elwTVpGnVSQYFzTfsQSbbkLznBY1TsGXo48CFEn6dfXtj1w8Alpv5bT1kH/XvjLMZR1fQynVYRzPpjoPDf4aK1JNb1KdQoC4IRxM7BQQ62uZkYstIkSbf8Hvw9kAqgR52BJYaieUKkHyjbbeGw/yfCWq1gW8wT5dcuR0+aYM3tfrYjBvD+AIiwWlnMMSQOtlFiItfcd4xT8N4daEUaQ0MLyLGdhc6iLmxBOEyeylKkEcNoQRcmwEEyBE/KORIJE8xGObeMClDiS00AeigAekLwKt6lNRsBbWByJHbHXKOW0rbtsY9J6Y5rxv+HNWvnauYp5mkq1H+KAwqKyEWgabER+IQfTAr9zrro5xxmn8KtUoh5WmzBQQVBUzpIIGxBBBHblhZWzQN7fr+RHoMNPHtLTnXSQSi0kJUkiVpoCASAYBEbDbYYmnw+LtCZabGWX4iFMmIuIHIcgDgg8aBsqEz92++uPnAPD5rncL3ImOtuZ6fUxi1Tw/RoUvKoUxd2Opu9+ltgOXOcLyfkRx6GY8MpkYOI1VE/Bb1gjl6Y+jxPUayooPqcORTKvCtM2iDcco+7YX8e8PP8TXRTUrgMQIBVuY0kz398ZHOpaZssco7QDQz1X5i2jzXgKo77XtP5Y8ZvP1Ga9Rm/wDcT6R+/pgWvlnUxUVlPQiPphn4c8PPmqvw0tAknkBt/kD3wzS2L29FfwDx3mao0NQWsQLv5lPSWiQTEdyY6YoMp43VRJy3Mg6Kg5XNjM3mw6W3tP57wr/I0VqGvJcgaY0kzMxe9ux+Y9MO/C75Y5c5iovxKyuVXVJAgBhM23noL94xJNY3br/0qgpJJWWH/UUCrUFkI1X3g32uQdrb4gc1VfO5j4jzpBIp0ydWgAmD5YFxefzwwzOcNQ3JsBPSIB/ztykWG+PdLMKsREm5uJMXuZ6c7+pGI9xVlqgvJumX0gLYkkydt+xvy5b+18eLGdJkiS3/AMdxy98E8KT4r6gJAFmFw2qDI7be/XHjjuWJ0eUGNXSxtvjIrYORro5LnKssxJMhmHYCT9xjorZ/4tOm1roN7nmG828SQeQkc4xA8bziVa1VlXTLGxAmx5wB323w54LX/wDp1BmRIHcXIj3HoO+Lc8bSZFjezbOV21ajMHa/abdLzhhkM2WBm/K+3OJ58+/tgKOW4n6/MPexGNaLxZbC3b+39/TE7SaHK0b8QyetNQHy3YD/ANptE73+xgXJ5lkI5gbH0nf3wRTzRgT92H78o3wWtUEH5RM29yJB9x2udjhdtKg+zTJcZhJ3HKR0sPKYIOqf9YPr/wAtnFFKqqnpNiNhKndST0/PCOpSLMdIJB8wPL8ZH+PsY8JRcEAMBB537bC1rn1wS0Y0mtiLxF4Gq5WalImpSHL8SDqQN1/7h7gYUZLMRUP/AHAEff3tjs3B3LIqnzGBeD0B9BYTE88Rf8SfCFOgUrUYVnkMgIF99SDlzEC0i3TFeLPz+sv7JJ4uO4nnhGcDALaeRM9bxBF/39sVuSzhoUy1UFqaidU22mIMb99zbHI+H8bCfPII6Df9j99saZzxHVr6VdgqAmFFgJ6nnyw14zlkRe//AJgAiKdP4TEnSWJcD1Xr+V9sLXrFWNR6i1HbfVLEk/3KedjY28sesuM7EeadvT9MH5ZsxVkpTdwZkxAPqxwPGuhiaKnwiwqZpfP5lVmQaVMk7qszpn5jHIcji1bh0mTZ4gHc7zYdRY8+25xx/N5PM0iHZGpnUNJDAX6iD76hba9xhxl/4g5qiFFZ0qqN9QJdhsAWBAMdSCe+NdvRleTqPD8qqiSdRFiTDGRbcdRJJiDPTBnFvE1LJ0tdUmDZVEFnIE+WTHLtvGJYcZJSlUK6Naa2QqzFLhkupBWUncbgDrCanwBGr1qxd3V21HUzVGW5ZhqTa/4Sp2AvjFGuzmrD2ztfiFem7ylCm61adMagAFdgNZKnUSIOpWC3AuQYpamdgMikF1EwZAk3WWkqeXlF4PcYAyVdUQaEKgLMAoxkAaRKmZ7sNPy3gmFvEOI6FZEMNplBqDjWdSlpKyxU33vMk7YKTpWFFUcb4/njUzNVr+Z2Im53MSbyeWBsnlSTJ5fmcV2W4GtEOwNwG1MVJMCdWlphTHUE274nc3XMBttRmwiAIA/b2wcMikqiTSxuLuRd+Gsiaa7XF/eN+c3H3GGnEqHxLSJFwd+o/OIjvgulQjspvziL9fTpj7WS/tvfved8eXkm27PShGkLMjwwq0tDCCLXttYWi2FOcoj4sDaYub+/X/X0p6B0gzcwd+e/1+mMMpkldtRG1wRad8TwyPlbHyimj7U8KrVydQN5mCl6Z5iLi5FunTfCrwdxNciKlRqJdXEWsQVvbUOYbpucX2QQEDawPWPcDEb4u4LWGtcsNdN2DtTUgsrQwB0C5BEnY7N0xbhyN/UjlCK2yJ8ReIKucrPUqEACyoPlQcgPpvuY9hZcA4O1LKU9XzVJqnkQCIE87CJOwB5ROJiuKlKg1H+VZalQXdl8xliCEt5gR8MC9iCR82L3imaWjSp6tKulJF+QAwFUkLAUE6gOVo+lOd1CkJ/HX3sHq1Vpquo6eUWGoAWHpMtA7bDcJWNV2gKFbyrYkkkkESLxaYj8I7R6pZKpVbUwMG4A+vvvMWkdsPlpJQgmIuPNaLA32Atp32viBuj0H1oLyf8ATpso8rwdxIFt+hj15RgfjQsg3ibwRO07T+uHvAMiKz/EcF6UGGsASLSCpbUJBMypFpGAvFTUyyBFYATsyybLuCWIvI5be+HxwyStkE/yIXRw1OGkVS1Sy6yYtO/MdDt74YLxEAgARJ5bD5TftY98ec1RLVKn/kecmJP+sDmj0O0/f54tkuXYiNx6HmWqAgCQTab3ERy9vzwUEIj2/wDj+2+IqvRIboev3vhhw3xLUpnTU8yddiL79/17jCZYfQxZt/YpnaNIvePr5du/54+V6ZYCN4976R9k98D084HUMtwbgj29wbeuCKFSbSBA/SenoL4naaH3YZwtWEg7G+kXm302+uDOJ5pMtTV6iFy50hRAPcntfpzxlSqJSBqVHCBZ335kQPpaMTXGuPfzVbUAdCiEWTtufUmATPJR0xkMfOVvo6U6VILq/wAQs0QVpinQpmw0rLDr5zO+3pbAqcQbMMfj1HcnYkk3/wC0Ae0WGCuA8DTMsWYhdMQOR5rqJg36bX54T5llWs+iwBsQbfoMUR4p8YoBLyxjmPDCZmjNBYzVMSUn/wBdN9STu62EDf6EzeUzgH4EJH9yj9dxihoZ0wrU9YqIZDryM+W4+X3ie98LvEa/HJzSBVYx8dVAHm21heQbc9GJ64bjk1qQrJBfqj/kWcTUqxdR5GMiBtN4PTB+W8ZZpVCq1NdOx+Gki2mBIgYG4fmyDyNuc/nyI9RGDH4fTe4TQ28qTHupm3p9cOuhShJ7TAM7xarWIatUd4ECSIA5wNgCe2G/hzw+XKV6/wDTogyuoH+oQfw2jSDuSYgEDt94fwxVIZ1DkXvcDpYEBu18Ms7xEobtrqETebdidz6eab46wlD2UVDONVIGglrwsFuhIVSQ4uOTECDaxwQM+tJVqVaqoCBF9ZmNVykVk+aZ2+W4m0VlsyW1FiIJK381Qm8haYZdKeZiSB22tjI1kpk8k5AiGi0wksFB33Nj3wNDPkrSL9uLA09QZtPNj8UTFpk6ZXpDGeWE+YzzVG1EEiLSSSJImSXYyZmJsYGJGt4jZnmFCj8IAHLmVAn6c8F5fjwjzETAmJ37HlhGZSekMxzXbZt4jzZWl8PnUMW6WJj8hPMNiUzl1DciYHYCP+cHcQ4j8arPIWH1J/b6YDq5VkEHYk7ffp9MHhjwQnLLk9HXsjUV6VGqos9NSAI6XgTFiHFognlj29GNhvz+gnodgZ282+EHgviOvLLTNjSJUHsTIgdmgz3ba5xRulue02uYj7HcgXx5+SNSZdjlcUAUCygyZDW7gd+v1588YK+hvL8s3/7SenP6gY8cRzgQkLIInvG/7YJbzIDF8Icadj070PuF5vVEXm8WwJkgWqMZWbw43KBiVuLkCTflJtgHhHEgrr1B2PO/Ij0xtwAaGenNkYlecqxkH819yRgoaYLQ64r4jelT0rdidKgGZflFpMW6kQTyjEhU4cxrzWM1ZKkNICNBkBYIJCkGD+IQYvDzi2UqKrVZKrANyUIi6kReJAaR02sZh+NeKDRX4eXFhYNEdCSw6sQGIk3nFEU5a8ipOMf4KrMcWCEASSYCoLm8Be8SWX3thjQ4drlqxbzWtIUAiwU7MZI3iYtbCbwZwwJSp1KgY1qv9WoXOksHB+DoWfMqrrbYXbsuKsZVGgcrmQSt556DE872wuUFF1ZqyOatKiYPAM3lqL/AzbQGLBYpBACbmI35zbbbG2fyNT4VIO+loJOiFuQu4AgR0HPVipRFUCNwLx02sd/zEYUeIAh0SBPmmw7bkWJ64ZGcpPYh44J8kjk1d/6jE7hmg36np+mPyVBzv7HbGmYI+I3/AJN+p3xjUp3tPti8mRq1EVBEYBbhr3FrdSB9P2xuoZet+mPT5iN7k+22N6MaTB8kTT1X5bcvu2D8xnnCaqZ0kEaoiY6fXAtZf+MY1HIRwOn6Qf8AGMqzrrRlUqMSC5LdJM9sEJmjawEfex2wX4VzCNXAcCQsLPX9429sNvFfDxo+KBBkAxz3i3KYP0Ixje6aCXVoXDN1EQqrlQQCYsSIAFxy/fBfCvDdfMsBTUrSPzVGBCAC5N4mPs438KcOWHzFRBUCiKSzALAySZEbWAM87c8VdTjhPztcwD/kCTcbjfY4my5HF/VDoRchhkKqZRUp5dUVL62JIZouCYXz3JJBPSNiMC8d4FRzYLEBKptrVRv0cCzmeu3Xr8zVDUvO/Try/wA/YwDwxWSppMxHta/S0/454jUn2nsoUEiG8UeG6mUKuFhGsYOoBhYwf7WjUAbiYO2FuX4j1OOxZvK069M06g1KwuP0jmI5Y5B4n8NNlKhE6kmzetwD0MX+vQ49D8fN8q4y7I8sHj+0eg7L8RAAOsDtM9ef79ceanFqI6sb/LI/XtiaSoRj3TbrirhQj5W/A2q56bqunluZvY379L7YFrAzMn3wTw3Lq5iYPc2G/LG2Y4XUiwDD+4f73wHJJ0FxbVioVu5/LGfxSdzGPdSjFiD9DjNaQJN49cNVCXZtlmg4YLWlbc/ywrpG2D6bYBobBlX4ar6VOkAiZiCZ5bgwL6Tty5Yf5DxXRby1AabbyYZJ3vby87kHfe2IXh3GTlwzKAWYaVnlvJPpaBPPFVw/wtmatBqiUgQ41Evp1HckovKSDceb1xLPHu2WY5pqik4lwcVUU302KupItuIaIggDcxfHnKZSQABMA3F/v7viQ4HxzMZRj8NpgmabiUJ2bULEG24vjPxJ43zOaGg6aCfiFHUNXPzMTJHaw9cJf47bpPQTyOPgs8z4fUE1CWUiZi4tM235cum2CtOlkqrcWDG8lWsT7SGg4gfDfifN5dtNKoKikXpv5x+e3Wx/bDzPfxEzDgxl6aAmD87diNxF+kb4VLBOL1sZHJaKb+IzNUehSUwhUMxkw26qAPZjYdAcTVDw5TiDpIgaQVmCebTuB5rCLAnrNZTzxzGWpVCNLJKNMys3AvE+YR6EYwqZAFbgEDr+ek73FthzHPGOckzopVs+cP4foJqMxquygamIMAfLoCkKAJNomT6YbEknVA9N5FpEjY8569sLKKnkWBEzrHpzkA2/F6YY0qYFwTYnawm8iQIPOQOhxm3s3SNaNQ2jzBhOxBHMSGuN42wt4uCCIjc2jUAPLHof9YZIkwG9Lk36mbEbek9eS7jrRpnq0RB/t5SI/wB4ZHsCXRw180y1XEyNTW9zgulmQ3rgHP3rN/5NJ9zy/LHxqUeuPTaPNUmhjXaVsY5Gxkbf4wG+WYgvNrgkHb1XeL/mMfqWdIs1x+eN6NYL8o1Bt4iSO3cWtzxxrdn6nXJAPsfX/e//ABjQIp32Ntx3/fGGWMNF4Im4iehj0xu4jbbGBXa2JqtJkYjYqxHuDho3GatddLtIWTtF+8YH4k/nLG4cT7ixn2v74Dp1PN5RvYDBtWKi+LovuBtGVpid5aL82Mfp9T3xtVoBmF+X7f6+pwqyFeEC7aRH0v8A4/Q4Y06nL2/5+ox581ts9CD0h/wqrpXSb+m/05dI74/U8xL6dEX39bmfcX7YAy+ZIjcmJjf739LYd5aovYmN97TH7+uJZRp2UJmlJj6R7ffYchhd4m4J/NoIgOAVvPnWzaedwRKmN7YJ4jTZFlNyYmJ6/Swj7GPGS4gWOl7H6gnpHbkMHC4vkjJRUlTOR8U4V8IgqwZCSAeYI3DDkRb6+oAqLjqviXgaVv6mkhQPPpW7ey8x5vNfYAzuIjifh34LKUfWrSVkQwj+5enKeuPRhnUkefPA47XQPkVWNifQ/Y5/dsEVM/5bTa3M/f8ArGSUzNvpz25ewPM7c8C1qmMq2bfFGNdpwHUGCSJ9MfKiYetE8tmFIcjg7LXthe0jBNNGK+X/AHjWdF0N/D3D1r5pKbuqIWhmJgQOh78p647dxLxXlcukfFSwUKiQ5jYWFhYc+uOSeEfDWYqgn4YQN+OqDtcHSsdbz23xVZX+HdP8eagwYimAJtBuTNjNuZ7YnyOL02U41SuiYzGYDs7xGok22Em3LacbZSn/APR1YprqDhQ4PnM7hVPS41CPm2OC/FPhqrkokq9F5COs3i8OI8pgzEmYPTAlbjMBUKABFAiTDEbagIB74xptWhvJPyB5TMsE0qqx81x8v1iD3w48I8COczK0oPw7moVtAvtuLmBhFmVXVqQuwIklhpIPMC5t/sd8dn/hhwlKeSQgDXVlmIvHRbNYjfbmMLlS37Dcmo0Ksnlzl83UyjtrX4a6WIAlfw6r7hdIP/hbHlsw6agEkASVAOoCBqAjuO4vvgfOcWp1uNVwpHlRaIMzLqCZHSDK94jfDgkMS5OqxAMD3gbxPKeVsSTjxr9xkJclsxytZagDqTpk2PuDIkRcm/b3BZpGI2tBiVI2NtyBIJIjnhLmckwZQhK2MGbMAszF92HIb+uGmUc6ZIHcEybRzNz9bQYjGBNBNRAsNF48qmdiFBuJiev5nkr424ASASDJnzkfh204PfMsDCqZ7ao+sQbwYI5+2FHHajeUlQJ1fLfp1EjlaOe55FF7Ba0chegDUqTHzNvF/Mduv7Y+OsieXvgrPUiHnTszFo2iTuBt0gdseGFr2n72x6dnm0LysfpjMkrcWwY6EGQbDGJTBIW0e8lXBa5Orvsfr+mDl36jCo0sEUc3p+bY8/3645oOMvBtmKKkwRI9x9MaNoUj4axHPmbT/nHlr87ff1x8G3P7+/yxgVHqnnQkT1w6y9aYPa0elvXE9maMjHvhmeghDsflPTsexwucLVhxnTplala0/fOPbb0wTUqsplZjYfp+gJ95wqo1rif3nb62+uDqGYlT6dTAgf75bYjlEsjIpOE54unnhbgCbG5AAvvJ0jDMcD1QwAtck2gDmeUbn3wn4dkA7DWBpDAkGAPKZneTGkb22wj8WeLTWb4FIkUViSJ85ggz0G/PlOAhByf1OlKiuzvEaGXRzUrU2qLP9OmZJgAhRBN5MXjcnljnVLjL6XVgCHm5GwO882I5c7DG3B+GrXJAcKwjQkA6p6bCBOPueydRGLVfKQfxGJ/8QJnbD4whF15BTl2MOL+Dyi08wK38xl20ioyqQ1MfLqK/iVd+2mCOeI7iuXNOq1NoJUkSYn6jf3mMPKPFKtETTqPTn+1rE7XGze/vilq+DdP9XNVNdRrlUAVRsY1ACRBmAB9L4YpOH6hUoqTpE34O8K08w01tQBB0qDBPUz+Y9MJ/EHB1o1SqsdIYhgd1I78wRcHve+K4Z0UGHI9P+Pce46jG/E+G0M2AxYqbaoPzx8obcyCbRzJHLC1lanb6GPCuFLsnuAeGMrWpzWapr38rKABEwZU/Xtit4Z4PylAkoGdpiXMxyMRt+uFeW4UtMwGn9I2HsSSJ2scOKWZNzcn0/wDJh2H4dzzscBPLJuk9BQxRXaN6nEtIkne4/wD6ketyRvzOPOS40tR4CxM3j1PqN+vLA9Wh8Rdx+u3v/wBs898flp/CUimIJtq5wRaOnoN8LpeQ79DXOVqdWgUq0zU82sLsQR8t+XP9NsYZXwpkaqaGpfDaANYc6geUySN9x3thbladVnBaRBmJEb32OK/hvDSt2nTf+4atJXYgRaw+79LLJaiwfii9s5Q/CKiVnospBDQJAmLwd+ekjF5wXx2uQyTIaeqohYIAVAYkmxN9pF5NlGPHibKpmM2fhwXWmqkCJBN0HmUFT77RMYnOOeG82x+UEEFwVg/NBOqPUfU9cN5KdW6OpKDtX6AeCZvQz5mo4DGoHHVn1/EJUX0gkaDsIqA8sdTzVPSxssSy3EyQbekyb9h64hODfwrruVqZh6aUlvpDhidvKsWUm4Mn/GLwEQ1gbWH158rf6x35NWti8F09A7UwBCkD6bEnTBmIEjymNt8fjVXSQR5yRBJiNgbBSCSe4kHffHmrmJAMgDuTtf0IvvPX2x6ySsZYnkNO+w35DqDtvOJkUNBCKYHcwZv6xeR15QQPQp/EFNvICObGDynTtHI74eI2sXGoflHORJEctp5dcJPEMSoIi7fKYnbeV35W6YKK2C3omOIeHgzMy9WsLAXO+1/3xOZvL+Y3A08r7dbx+eKCrnGVpBu1yYBkmDz7nCbN5tizkxeJso2gbAYrg5XslkkL3y8dI/we/wB74Dq0TzwVVqnt9BgfONBUCBKqTAAmd/1xRGxEgZhaeX6+mByk4IzNQkAnuNh3wLSbyn0wwUz6mZKmNx97YPWqCN98KNWPSVCDY746jVKhjRr8jvt9+uM8xRm/L9MCU3M++C6dUx/xjKoJStbCclxAqArH0P7/ALYaZnjXwlELJM3NhzEz12vidrGx98E/EJW97dvvlgJY09sZHI1oOzXiWtUXTYLuYG5mbnA1CrpMEDp99OuAfiEbHHl6hn2x3CtIJZPL2NHqy0hoiPrsSI+uCP8AqlQrFRmdbxqM/nuY6bYSK5/THoVTG+22McTVkVaK7w14aOdOpz8Oghhmgkt/2qOu+LviGapzY/KoWSJOldtR6Cfz64kvD/EqlPJoqEAX/Cu+pbzEzc33xi/FKgZob5QrCy7kJNoxFl5SlXhFGJLthtejQcksxnvznbkO3rGCqWTprZSSDP8A91x9ybYmqtYqzQdvfeZnrj7w7PP8QibBgsQIiekYxwlXY2M4lMHTVpCsNoJFiTaATuY3AvjVGgW6GZPsABy68t5wkfiNS/m68hz62vgujxF5N9oiy9D2wr7dBcl5Guorv1MeywfucGcO4b8Qxsx0rFtWxYwCLxEWJ3wip8SqBAQQNUBoVQDO8iIPrg3/AKxVVgobyljIhSN42IgWtbGcXeznJeChoGmAJJLaTt5SpLfiVwQTH64+180FYxpVyWeICElrk+UxvEmJ2xNf9WqiRqsBYaVI+kRgHifGqyOArwGImy3mx5dMbwb14M5x7KDM8YcLYnV6kj1POBOBuH5irUrTMhYEjcmw7REDry9pXLcQcorFr6RyHXpEYecM4k+k3HL8K9+2GrFRvNNFZlqhUt5mbVpAWbIVEMZNhLEsYuYXmTjevVIVmuSAYGoX2i/WZ5++JY8arLMPEMOS8/bHgccrGi0vPki6qbaudr++FuDZ1pDD+ZquR/RLSZCq6arS2oTpY8rpqiTJBJgujn7MwVmUD8I1C8mBTuTbt+2ENUKyrNOlsrWp0xBFwRC2wGeOVlYaXjzR8qnk5uYuZAvvjXH0ByKylTLw6VyVYjyEaog7SO5iCLAbY8cXy7wgDBvm/wAYQZLiNSSdW/m2WJKgkxESSJ+vU4+cYzznQSZJBFwDsYHLp9cMjFuSoXKaSP/Z"/>
          <p:cNvSpPr>
            <a:spLocks noChangeAspect="1" noChangeArrowheads="1"/>
          </p:cNvSpPr>
          <p:nvPr/>
        </p:nvSpPr>
        <p:spPr bwMode="auto">
          <a:xfrm>
            <a:off x="80963" y="-852488"/>
            <a:ext cx="2562225" cy="1781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54" name="AutoShape 10" descr="data:image/jpg;base64,/9j/4AAQSkZJRgABAQAAAQABAAD/2wCEAAkGBhQSERUUExQWFRUWGRsYGBgYGRgXHRkeHiAaGhohGBgdICYeGCAjHh4dHzIgIycrLCwtGB4yNTAqNScrLCkBCQoKDgwOGg8PGiwkHyQsLCwsLCwsLCwsLCwsLCwsLCwsKiwsLCwsLCwsLCwsLCwsKiwsLCwsLCwsLCwsLCwsLP/AABEIALsBDQMBIgACEQEDEQH/xAAcAAADAQEBAQEBAAAAAAAAAAAEBQYDBwIBAAj/xABCEAACAQIEBAQEBAYBAwMCBwABAhEDIQAEEjEFQVFhBiJxgRMykfBCobHRBxQjUsHh8RVicjOCwiTiFhdDU5Kisv/EABkBAAMBAQEAAAAAAAAAAAAAAAIDBAEABf/EACkRAAICAgICAgEEAgMAAAAAAAABAhEDIRIxQVETIgQyYXGRgfAUobH/2gAMAwEAAhEDEQA/ALXhHj7XnTlcxRNJpIV9kbcqGknQSsWkgnYxjnvHuN1anEM1TavVVadZgq+aIB8oCnZY9j3nEzW4xqquzuWcsxJIEmJsRz7Rb2wz8O56nUzFOnUEoxhlmDfqVIKj774kbSUqRVHGk02U9DxDVqxSX4dZ2GlFC363WQI5kW6nGmT8IZykiOkliIq0GZ0ptbS34iFJF9awZAiLnAXEPA9IP8XLV6mXqK0qdRcA7gh7OhiOu/PmBxXNcXRYq5uqyH8VIgA8vmQKw943HfCaXcZDG5S0oj7NnM0JZ2XJKtNFX4j0azMVABGpnDNFmUqILDUSCLpP+sJU0qcxWZoBNZXIIIEDVpgswHlgEyCYYGZlKmS1HW7M7G5ZiSx23Y79vUY0+EVHlJ9uV/8APv8ALhtQrtmrHk8pHQaHieozKqAsBGt3dVZrT5QWgX3JaRDDmMPMrVrO2rWqgXgEuxB2LXhZkbahY9L8WK1gfmJJk+25nr098FcP8T1qLCJjbdlNrHmCeZvhbxJ/pZq12dqqaiPNUZXBkAEzsRBBlWBlpBHMWtOECUa9NiTVAXTZkJL1LAiaRkUwQN1N/KVnbEuP4gvUpw1VkFp0tBkGTyJa3WfTFL4dz1CsgZMvVtYVAtWoLkkk1VW1z2GBcJxVtHNxvsOXinwKZaqWfUXMSWZyxJCqoABtC7W3JicMcvlQKYNOac3ZAzEBjBIFzPPa2MF4RSLhhTAZWDavMGnnB3kxc9sEqsSANXPn7bWjl7YTYdejAZhtR8xAtJ3LQWBtyG1+523OHFeLtTpM2vSQDpJIu3aT5o39Ad8FpVqa21Hy2VLHvqZo/wBWEb4wzgpAa6iAsqtuushRMwq7HrFzA5Y5BCmhmK1dFqGq9GmwWorAib+bT5p+UyptBK7c8Ls1kq2Xra2q1XW7gkrRpqLi5lEUq15k9NJMAGUeKMlR6KhdBK1FmYhiEqAkEEQ+h9IMgNUkYE4vk2dqjEU9JI8iB1QuxXSxVvIB5gWJEyWth67F/wCDanxfLgBC6tUlWAo6wFUKVAJc2F9Uhb3aCQTjJPETqkUg7LpLuXaoClmJLuwlQQJBVV2gAFhAGWpivWamaOu5BnQHKwQhqaJdyBpkRbSwkEEHfM5WhSVhCoSJYQ+nYJKuNMAMPLFpY9Zwyr7B0TvFeBvmKT5kZxwwu1MuahYsxH9Jg+wWLGw2Bvb3m/HWYpZdERwWChRAMAKAJKySXjqYsbYx4hw3Uxp/zFGmX562ZXuCPMAxSBMgmJFjcR+yXC6QqL8bTU/A1Om4EWOl2BIZhI1FVJgC+8B3KkJcFJgFLxHmcz52ruailVRRUWigXsqlSWk9Oe+ww5zZL1RpruJI+L86hFAWHef6iMOgFym0GSPn/DCNURqTCjrDFIZamqQxBBkQbCRNpsN8WXBfDy07NFUqRdwSyxsJDEAXAgAAQYwic49objg1rwC8OOepQKrysX0mqaoUjyllHllS4kiZCgHYYp+EZEpTCsxZrgtMap5qRyIvJve9zjGlk3DSz3sDpUgADUfJBO5P4hNrmDbavQVrFWI1AgSwE2uGF7enU32xNOTbHqNLR9r5MQYtubGJAgg8r/XffH3M8PFRCxRmkXDEyBMm42+t8Y5fOrZGOwkawotIW8WmSMa5+mAAysEcRBsJ6BjFgTzMXwr+AyS4x4KBEo7jmfOyxO0Tq52iffAWX4ZWSlNMVFE6p+I5bb2B3m454qeI8SoVKTs0oSplliVtvoMKSJmYExvj3w5SwTQy1gUN0KCSqnTKE6kLEAWBgnFEYzcfYmbintHPeI5jNVgG/mKlWmplWXVa3KLki8jexxSZHMVxl1q5io6ALvLFoA238xPPnbBnDuAVlJD0mSm0N8KmjMqGCW1FgJZjvoFzNr4eZLJsqEOxqQW1alAKiZAgCLbTztjZttVQMIpbEuaprWC6mcgGRUAZgRF41QWBEWUietrzeVy7NX8tR9KeYLUaoVKgFiVAIYNEQCJ6A4c5ynQy1cH4VREIt8ESpMQCUDAgQRsh2B2wwXhxzBpsabLTBOpvkqAQdJXZ1ZTBubdDjo6pGyXsms14dJVXFao1FmLl0YrZbEadwT5hqIgaT6YVPwcuqs9RVFwAzVGaYBMhKZKggiNVzim4PwTP5WpDaKlEwzRDEk3PlBVqbG8sAxvNzgLxFwTNeQ6QynUQQ4DX0mGBhhAgXJ2MRMYdGVPsW8aa2iWzDoWceUnUd7c+Rt0j3w+8M+Dl0DMF/MZ0Lyt5Sx2O9trAjCHxBwxabyhnUJO+8mdx6H3w44Hn6n8ooVvkLCDcDY7SOXce2Fz3HQ2t7HozVZG8wkdv8/p7YYZLjHJWO+x2O2J0Z9pBABJIMMTtN/8Ag/lhqGpkC4ViO/vieqDsO4l4ZoZkEj+hU/uWCpNvmTY8toNt8c48ScHzmSaao1UzYVFuh3if7SehHpOOhU9am5LLHcwLbf768sNOH5y4EyhMaT1N4AOx5jfab74dDJx7FyTfTOK0OPHnIg2jBWVrNmHFOkup25GBaJm9lgXna2Oj+IP4eZGrQesqmkPmNSjLAXIJNG4I66Yi3fENQppktXwGNcsQGrGmUVVBI0pN2YmCT8o0/i3D+cWrS3+4q59P+yj4F4BpUmWpmHFZhf4Sg/DnlqaxYDpABi9sX1DjVQS9VkpUVA8xOgA8gJAABsAOeObUvF4pUfisuuoxZKSG0RuzDkoMbbzAi+E1XOVM2/xMxV1MBaRpVdyAgUQvT3G+JvjyZXeR6/3oP6rUEdSrfxEyLVdAau0f/qqnl9gWDn10+mGPDuM06oY069OoJkBZRkEfjRvNckmYAv2vyKrSaBo0z0i/PnYfU+2GeXJLJyqEqUlgHiDcKJmLmCRvzBMulhgo3E6PK6k/+jroeQBaed+vIHf8rYC4gFpgMV6kyGIIAgaoM85vbvthLw7xKI/qEhxMwuxsDCzIvNv3wyfjiFSADU/7QUkyYPldhMXm/I9pmWxzi0KM54dpVaqVBVfLIZ1AAqNIu0tMloBnXIEdiClqcPdaRamj1KILFoZmp3BurCKRsVLRvEifw1ec8M0S2svWUG5VKj0wY1bqsDtsNh0wr/8AwvUpVNeUraHvdyHJHQQstEcydueKFkVUL47smuIVqVJ0qsadKoFBsatLUZ0qyqssQVkgMoHmbzQBgPjXG6LaDTKgwNbprJUj5VUNckcyXiDEWjFFx3w8G81fK0W/vqUAQ7QDLMAD2to3ETj9kfBuRqqHyzunw2B3koZnzKdvXmLGNgz5FQPAiczlMuWDJV1vC2FVUOqVUjUVaOuw7dMNaeaoMQ6MxbyioYmASoDFigDFY0gmxBgixmpXw7TpUyaely1wQmocrhVNhN4ttbphMvDKpqaEokCnvUdBLHVqmmrOBF2aC2wAMkYD5EwuFbN8pk6n8wKoWqusVNTaRTLsbk/EE6QxJsulT0ExiyFIzI9DAttcGLHnvba98KBlFEOQrPKwxA83RYYkb85/uFt8FZGoygXaCAfMRzAtBkyICyd4thMnY1KhqFbrbnt0jr/nkL415zHIbbe1yd/+cDU6sreAbGDcmYm/WOtoxhmcz8MagjMCYhBJva94UX3JgdYwpm0F/E1P5VGoG+qQQvUNoafSRJnphd4h4Glb4Zd3RtRCCmQC5jaGszECQNxBjmMOKNa/l2j/AIMc8LeO1PjI9FT5oiSSAmruLq3cDnjY96MbE1XLpXLIP6nw5W3kaQbkAEWF7ggDSRcm2WV8N/CfVTZwCIJBUmd76hO5M3OGGR4IqimzoWZQBPmVRNxCJCSCdwOZJMyS2dYUybQGLagtrb+WFF47jDFro6/YozXDKsDRV0xcliDyvsPS+oRvfn6ytDNiwqowETBbaZsuxsOu98NiFOxVlkiNIYTtcyRHtYkGca05CkEAKI0wSO8mJEc7Y22jGIc1VVND5ikuoQfiSJ1A7DSwIEx5TM9MHL4jy5UGY1cyWXt0Pr798fuLUpWP6YUmH102q6hYWVLLf1i22A+DeE1pAsWBLEtK6lEGLAEmNo7Xv0JS0Y0mNP8AqtNSFAFzEIxO9xICE3n19r48ccJK0/I6/MfNaZ07Sowt4uz028lR01ECxBPU8m03A80AztF8T/i2kahps4rkkH55Y/h5spb3P+MbGS9GOJFZvxH8QFGpizEA3JNyOlvbphn4b4hQVWQuEfXqGskA2AgNsp33I2EYE8WcGisaq/8Ap1XaTeFcyTe/zGSLnYiBGJ4ZRnfQg1Ntbrzn8/ph/wAcXoR8kq2dDr5cbD6A/dvv1AcsB0v9/f5csBfzzUERDLwpBIImx5CL259tzaC8vnBU+W/KOf06/vueaXCg+VjThPFGS1RlCi3mMc435f5IG2Hef4vSoaTBNQyQoi3KWPT8zeN8Rec4gtGS3zHZep9rgTzwjo8VY1PiOZZj7DfYdO3XHLFe2dz8FjxTxjXq+RzpT+xOcRudz1jbbnt4KJUAuJNhuZF7EctzH+RhZls0K0KoHxOWneI5De3OJ78jhrkPDeYSqv8AMIadIHzkkEneY7mw95nGySqmHF0RfHKBo1QDpKhfJHJSWMMSPm1EzM774xo5+/6Y7SmQydUKRRQFCSrMJYG4mGBD+47jljnn8R/DD0m+OF38r6QYMbNv5bQpB2jnvhsZxlUWTvlDaE+WzhNjJkwNp9p+s4dcOzjUwkHSimWKsoJBPmBYxoEgbCTve0R+UzckSY9LYoBnWADSTeSd46j09eve5uPgJST2Pa2ZkBks250sWgEmAeYMdd/fDjhOao5uVRStVVGoQY6SIvpvO3QTiY4VSrV4FCk9Q9VUnsZOwgkc+eLvhPgNafwsx/MVlzBUF1CUwt4bQ4JJOxE6twCIIwjLhhHbYxZ20l6GGUpPSUa5aCBMwQbDrEAyNpg4aZb5YAiOoabWuTtbqbwehjzQzi6tAY2Fhzie026nqceKuXUjYnnuZ6m5PrA/xiNSvY5oIqZYskyCpHtztyI3Nj0G4OJPjvh6qG+KlRaVWCX+GSsgSwLKDJhp83c3w0r5fT5kLIRvcqRPVbbz+mAqfHGuKoNSm341AVuRuNmtuD164KMqZ3HQor+JnozSzFPUHUf1aICVFUm5lRpBk7xuSbTOHeX4vSdYpioSQA001JmI8wBOlp/7etsFcPp5apLUwurmpSOYMgdbi4PbaMIvFFbK0nBVDVqiYp630CbH4iA99lI9RGGxfLQD1sNrVHBJULVQ7rTgOBZjNNoKSJJbTB8vQYIy1Z2pjXTCk/hJMW206wpixvC3jcXxGDxDmMu4dKiJBMUqYVaczcNSFjO5LST1xTZH+KeWzBFPN0TRc2+KvmSerKfMg5/ijD3g+trYn5ne1RvU47TXeqAaZghPNBEiGMXvvzkYIptqYFdRBHYb84ImY5SPbBT8Io3ZBTYE6tagMDzBkc4v9MbfycDzct5295+9+mIpOC9lasUeIuM18tSRsupv89SFqaOnlvvO8RMbCFaH4nmKmZqGrXqN8SBBAVbTsFBtbn1HOZx0HjWYajl6j0xLGm8LJgmD0m/QESfc45rw7i1daFQ1MuxpSAzslTySG2/ACTzIn1kjFeCS4ultf2T5VUk35KH+G3Dq7ZmpVeXy1NG1SYVnPyquwLDeR1H92KPNcbHxG10xCk6SZMyNJkQsTq0wZtib8HcfrUTUywol6RIcsXCaWP8AbKkGV0m03AO2KOt8FmhZg3IZtZ77LPaIxmaMpSuJ2GlfI95TxPQqErVTSBFiqlRBETAuPrtvhqvEFgFGDLHJhBt2326YmM2MvTGyyeTTv7yBE9P2x+q5gDT8zESQKalgtpMiBB5bc8asV9huSXQ+/wCoonmqVEJBnURcA7WHMbDa0bkEkJs8rNNNmWIkFmGqx3SdI97j0tgDMccy9NpBBUrqVpJk9ttRHbr2OJjO8feqTpGleSiZjqcGsUQebK3L0KdSslKrUqlq2o0xqbT5JL6WHlEdCZuO2JHjvGqmXzNbLxanUaNYDm8QQSDYqFP+Tiz8JaK6KCoDpJJELA+Umx+UGNRhgBMiMJPFtWnTzFQ1qNFy9RypKFW0jSBJTVqG8Ewd+uGSiopUhU3yXZL1eJq/xEqXUswIP/uFjuDB3n25Y04dnUVNCgKO34txLEAE873F9sJ87kDqc3+Y/wD+jy+9sYUmYGPocCbY+zio23LkeY/Pp1MbWjCrO0SKNXQTyNj/AGlZH0vb/WMRmIjf7+5vgrL8Q2nqDz5decXjfYnBKgZK1oT5FqbuFrOVBBGsnY/hmZgfvjfPZP4THS2pd1YQbeo54GzuVVWZVveViY0mCI9Lj98aZDIkT8WVWLC9zyMDBC0xz4RzHw3qPbUAFB6TJMd7Ae+LKjxoE/12BA2USNN/NqaYYERaLX9Mc/4SYNRO8z1+xg6nnGQ3uMInG3Y6EqVFw9Y0VWpTYtTMHy+YXvM8/XFBkOIJmKcOoKkCxvbEbwbj42NweZvg/MKVipRErzUeo29DOJmqH9kh488BNlWNegC1A3MX+Ge4/t78ucWmYp59jCjmYgd7Y7xkeO0FpL8V1LFZ+GgliD1Qm0j+8gETjlXiDwyGzBq5emKaTq+ECXiL+X130ja8WEYrx5KX2JpY3b4nbKfEKdKklGl5VRQAogXg7gWkmSTzZtzif4hnhSIcgJLEyFdhBI1yVXyknSdVwed745/lvG/n8zX37R5YjvFvfFDlfFWogMUbYGQNgdME7HrzscebxnB3NFijGqiyyyXFabrqESdnHmAO0wPzBjAPi/P5nLUkrUfhVKVlfymRPMnXEHYEbEReRhVw/N0UU6KapqAJ0gLcysmwmDa/XDOpmqNamKdYEoL6SzAcxLaSDCn/AAfXoZIRlvoyeObWjOh4soGlqqEapI0qCxOzSJ6jeYiCLRgI+JqDzpSoSBEQljMCTrgC4/bG2Zy2Vq0zl6eUy9OuSdRXV/TWTHn3DsAsDZZJPIGX4hkaap8OWLH5ZhNECLqtjPoNWqQTipY4voCMpeRu1VXUVErrSLkqFpgtU/7rypkQBEAG3zGMSD5kKpiHkmwLL6SxMmRcggxI2xTcL8OkKGoMjMDq1HUwYDYEQDTbVeN7SGm+EGX82YqZeqpUgsQCQWX5iACLM2kxv5t55YfDitIGWzTw+uXqVGFVXPlldL7QekSfT8sOn4PlH03dQAI8wYGJP4gTziLRyi8peDZn+XzFVKiiGUhJtYG9/wBunPDjLmk5iPST+p3HPnbBNO7RiaqmVfBjRo0RSo7AkjUZgnc7b/t3MjZx60sdWrmFB5TtpJJ2j/8AiOplZSogGF1bfh5bQRNib4/PnaQMkEEc9VzG0mPyA/U4RPDGW2NhLj0Lc/n8zui1CwPJTbsSF/fbfB1fxNXfKjLVL06odasghwIhdIJMTPT8F+ePhzhIJXUSO8QPX6fe6DN8TIYqABAvO59+dsFDCkdOSfY24enmYsxIOyyTEQLtMmI3nFBl6qj5IUDpb8sR/Bs1IvPWbfdsMeJca+Cm0sxhRzO094HWf1xVxpCrSQyzNEfFFV38qyZmNPqTytPW+JzP8eOY10sqqqoBDVXmIvAVAtpvHzG0wu+E5zNfO1VoKQ1RyFpj8Inc9IABJY8gbnFpS8IrlQtOdWmSItqJ3Yg8yBuTERcY6KB/Uycy2SquSKg+IwMvV/vmAACRLQAPmvc2GGaeFtIFRmFM8kJM1LxCiCZuLECZAkb4oWr6QFp+UtKioY5BiNAYQxgGS0xuAd8L8lw9a9aXJZUQU4Zm1MpOqKhJkXtAINvw2x2ScMSuRyi5aiaV/E2Xy2W87z8URTohdTMLRUqhSQirH/pAiSskty51W42UJVvh5kKxVXcM3lG2kGNIO/1xWeKPBoStZ9Qclkk+YoWNm/uZDInmCp6wjzXBkQLqVjdoE7Cx+t/0thP/ACIydo54ZUJ83xSprclCQGIPS5MA/f6nA68VAMFSDtBn8xisztGgzVOR1Ne5223tv2OB63A9V9SxOxSNgGkunm68jjU16EtTE6ZtXHXr/v759seczTgFlP392x94twuuog6qgFiA5bTA/ts1vSNsKKeYqLIO3Ob4JRM5+xnl86RA2In/AHGNqlbVvJP364WJxFSCGF95sL27cxgjVYEXxvQakmfV1K+pbE77gH1/XDXK5hKrFAYYcjbadr3++WytKn3+WA82jCoSszIYEbgkaren+MdVmN0P9Bpt27ff3+WHlLxQ1NRSpnSSPMbEIN7Ai7G2/I7TiZTxBrpXSag6QFI6np0jb02x44JSepV0ganeecAdSx2GBcV5NUvQyoMA5adZNzqJMmefMnFJkctUzECnRZ1UR/SUiCO4Hzbd+2PmU8IEEmrUWRBAUGD1k2gfvi04fWZNKoECCxSCPQJcAXuZme2FTcXofByRyfxXwoMzOtNhUE/FXTpaQNWs0x8hIBLcjdoEkBHl69QRJEXn0iPXkIHbH9DZ/IJmVXV5ai/JVHzIdxc/MpkyhsQTjhPifhn8vXZU+SWC2gKykq6wbjSwsOhU3mT0JctMCSra0fqPFH5m5n6GCwHcxM9RhnkeN1HYIN2kydhNzY8mA+uJenXMQfb9R++N6GbZSIcpP4lJFjvteO3a+NeKLfQXyuuy94TktCMzVfgVC2pGaYeRq8wsTO4aY7GYxQ5X4bEOzUQdzocQDdZWY/O4scc1y2diwYXG/W885m3LsO+HGRb4p0hC082sJJiCTF55bze/MuBjyNlFn81Wy4bMUAKtD5qiGCUg6iwJGqPLHVb7xIgeL57MV5zkD5wJQCUIiJAmAdMAneD1jF7nOF1cshqfCOnSQzJUdk80zrAMrMzJAG17YX+F+AfDqCCIrShphpsQTTk2F9xcnyEyYxkKWn2a4uXXQgzed/mKKOsjMUgutColiASWQgCZsCm8zEjAGX4qG2bSekx9OuPXE6AWo2gzDEfTfvb/AHgOpQVp1KASbnab/r3w9JeBTsbpmqnJiRzg/tj1/Nt3P1xOjhhDEhwo5G8/l+s40/6a3/71u5cfuP8AnG0DcinynGNJu0e8flhbms5rZtpM7XwvTgIsS4J7LPSbkifpHfGn8oyQdJjqOf7Y5aD+z7GeVzeimzHYAE3AJvAAnmSY/PlhO2Yq5isihddVyFVRYdgOg7+pPPBlemXUARHzEDcnkO8dOvXFF4R4QMuTWqiaxlEUlTpU2mxgEiQZ+UDvbbQLiyv8FeFaPD1NV6grZuopUaJIpgxIXY6jzPQWG8z/AIio1Mxmqimo6IhAQI+mWUgs5IFwJKDV067uv5l0HlXQSNyCT0HMEmQR0uZO0hZPhlWo8u5AmZG5/IWjl3OJsudL9JRDDa/YYUGqP88dgOXUmwk+w9sOeG5MIDEXueXr0+464+5bIARGx/Ll6bf4xpxbilLJUi9UkDZFEFmI5KI689haYx5c5SyMq1FUI/GquVpMgB+C8sAfMUez+WDABHOQRPQ4meL5e4hWNzvPY7xffDuhxermGZ6gVApBRU3FiIY/iJk2/wA4B4lRZQg3iRuG6dTIweO4/U6UdWLvFHCygDqdC6mGhYifNLHncA4namaZVJG4kRbcgiDzO0cvXH7MZgqzByxAZrTPM7T77e84pvDXh1SVzOYAUAhkS5Zo03YE7fi5W3MYr5fHH7OyNq+h5ksjRoUUDUkrVGALfEPylik+WCFGkxYTKgnGfE+H5CtOuiiEm5Qshgk/2nsdwdvTHriGYDNJAW9o57H9QwgTaL4TZnIiSQJJG43MD8R+n19cSRyS8sb8a9CriH8Mg8tlaur/ALKnlIno0R9QPXElxHhtbLGKiOhm0ix9G2b2OOjZPPClN+oBJgclA6YfLxBKqFaiq4O4MMLkgSpBB+mKYfktalsVP8ddxOK08zONxLcxPQ8/cYuOP/w1SoC+UbSbn4bE6T6HdfQyO4xA5zJVKLlKqNTccj/g7EdxbFcZxn0TNSjqQSvD4+YzOwXb3Pbpgzw7UKPqBgyBPTrgfLZjUIO/T7/xgjhpuex/wuNl0HFbR1jIoGVbiSOf7YJoeVrAb7yMIfDnFWUBSbGBfofXD3PUYUsGnlbl6R0xI9FCH/D3MCYnoCSPqQPv0xy3+KHBWWpXqAeVitVTteFp1B62DT3XHQOFcUGoIx80audhMcu9umJr+I+U116elwTVpGnVSQYFzTfsQSbbkLznBY1TsGXo48CFEn6dfXtj1w8Alpv5bT1kH/XvjLMZR1fQynVYRzPpjoPDf4aK1JNb1KdQoC4IRxM7BQQ62uZkYstIkSbf8Hvw9kAqgR52BJYaieUKkHyjbbeGw/yfCWq1gW8wT5dcuR0+aYM3tfrYjBvD+AIiwWlnMMSQOtlFiItfcd4xT8N4daEUaQ0MLyLGdhc6iLmxBOEyeylKkEcNoQRcmwEEyBE/KORIJE8xGObeMClDiS00AeigAekLwKt6lNRsBbWByJHbHXKOW0rbtsY9J6Y5rxv+HNWvnauYp5mkq1H+KAwqKyEWgabER+IQfTAr9zrro5xxmn8KtUoh5WmzBQQVBUzpIIGxBBBHblhZWzQN7fr+RHoMNPHtLTnXSQSi0kJUkiVpoCASAYBEbDbYYmnw+LtCZabGWX4iFMmIuIHIcgDgg8aBsqEz92++uPnAPD5rncL3ImOtuZ6fUxi1Tw/RoUvKoUxd2Opu9+ltgOXOcLyfkRx6GY8MpkYOI1VE/Bb1gjl6Y+jxPUayooPqcORTKvCtM2iDcco+7YX8e8PP8TXRTUrgMQIBVuY0kz398ZHOpaZssco7QDQz1X5i2jzXgKo77XtP5Y8ZvP1Ga9Rm/wDcT6R+/pgWvlnUxUVlPQiPphn4c8PPmqvw0tAknkBt/kD3wzS2L29FfwDx3mao0NQWsQLv5lPSWiQTEdyY6YoMp43VRJy3Mg6Kg5XNjM3mw6W3tP57wr/I0VqGvJcgaY0kzMxe9ux+Y9MO/C75Y5c5iovxKyuVXVJAgBhM23noL94xJNY3br/0qgpJJWWH/UUCrUFkI1X3g32uQdrb4gc1VfO5j4jzpBIp0ydWgAmD5YFxefzwwzOcNQ3JsBPSIB/ztykWG+PdLMKsREm5uJMXuZ6c7+pGI9xVlqgvJumX0gLYkkydt+xvy5b+18eLGdJkiS3/AMdxy98E8KT4r6gJAFmFw2qDI7be/XHjjuWJ0eUGNXSxtvjIrYORro5LnKssxJMhmHYCT9xjorZ/4tOm1roN7nmG828SQeQkc4xA8bziVa1VlXTLGxAmx5wB323w54LX/wDp1BmRIHcXIj3HoO+Lc8bSZFjezbOV21ajMHa/abdLzhhkM2WBm/K+3OJ58+/tgKOW4n6/MPexGNaLxZbC3b+39/TE7SaHK0b8QyetNQHy3YD/ANptE73+xgXJ5lkI5gbH0nf3wRTzRgT92H78o3wWtUEH5RM29yJB9x2udjhdtKg+zTJcZhJ3HKR0sPKYIOqf9YPr/wAtnFFKqqnpNiNhKndST0/PCOpSLMdIJB8wPL8ZH+PsY8JRcEAMBB537bC1rn1wS0Y0mtiLxF4Gq5WalImpSHL8SDqQN1/7h7gYUZLMRUP/AHAEff3tjs3B3LIqnzGBeD0B9BYTE88Rf8SfCFOgUrUYVnkMgIF99SDlzEC0i3TFeLPz+sv7JJ4uO4nnhGcDALaeRM9bxBF/39sVuSzhoUy1UFqaidU22mIMb99zbHI+H8bCfPII6Df9j99saZzxHVr6VdgqAmFFgJ6nnyw14zlkRe//AJgAiKdP4TEnSWJcD1Xr+V9sLXrFWNR6i1HbfVLEk/3KedjY28sesuM7EeadvT9MH5ZsxVkpTdwZkxAPqxwPGuhiaKnwiwqZpfP5lVmQaVMk7qszpn5jHIcji1bh0mTZ4gHc7zYdRY8+25xx/N5PM0iHZGpnUNJDAX6iD76hba9xhxl/4g5qiFFZ0qqN9QJdhsAWBAMdSCe+NdvRleTqPD8qqiSdRFiTDGRbcdRJJiDPTBnFvE1LJ0tdUmDZVEFnIE+WTHLtvGJYcZJSlUK6Naa2QqzFLhkupBWUncbgDrCanwBGr1qxd3V21HUzVGW5ZhqTa/4Sp2AvjFGuzmrD2ztfiFem7ylCm61adMagAFdgNZKnUSIOpWC3AuQYpamdgMikF1EwZAk3WWkqeXlF4PcYAyVdUQaEKgLMAoxkAaRKmZ7sNPy3gmFvEOI6FZEMNplBqDjWdSlpKyxU33vMk7YKTpWFFUcb4/njUzNVr+Z2Im53MSbyeWBsnlSTJ5fmcV2W4GtEOwNwG1MVJMCdWlphTHUE274nc3XMBttRmwiAIA/b2wcMikqiTSxuLuRd+Gsiaa7XF/eN+c3H3GGnEqHxLSJFwd+o/OIjvgulQjspvziL9fTpj7WS/tvfved8eXkm27PShGkLMjwwq0tDCCLXttYWi2FOcoj4sDaYub+/X/X0p6B0gzcwd+e/1+mMMpkldtRG1wRad8TwyPlbHyimj7U8KrVydQN5mCl6Z5iLi5FunTfCrwdxNciKlRqJdXEWsQVvbUOYbpucX2QQEDawPWPcDEb4u4LWGtcsNdN2DtTUgsrQwB0C5BEnY7N0xbhyN/UjlCK2yJ8ReIKucrPUqEACyoPlQcgPpvuY9hZcA4O1LKU9XzVJqnkQCIE87CJOwB5ROJiuKlKg1H+VZalQXdl8xliCEt5gR8MC9iCR82L3imaWjSp6tKulJF+QAwFUkLAUE6gOVo+lOd1CkJ/HX3sHq1Vpquo6eUWGoAWHpMtA7bDcJWNV2gKFbyrYkkkkESLxaYj8I7R6pZKpVbUwMG4A+vvvMWkdsPlpJQgmIuPNaLA32Atp32viBuj0H1oLyf8ATpso8rwdxIFt+hj15RgfjQsg3ibwRO07T+uHvAMiKz/EcF6UGGsASLSCpbUJBMypFpGAvFTUyyBFYATsyybLuCWIvI5be+HxwyStkE/yIXRw1OGkVS1Sy6yYtO/MdDt74YLxEAgARJ5bD5TftY98ec1RLVKn/kecmJP+sDmj0O0/f54tkuXYiNx6HmWqAgCQTab3ERy9vzwUEIj2/wDj+2+IqvRIboev3vhhw3xLUpnTU8yddiL79/17jCZYfQxZt/YpnaNIvePr5du/54+V6ZYCN4976R9k98D084HUMtwbgj29wbeuCKFSbSBA/SenoL4naaH3YZwtWEg7G+kXm302+uDOJ5pMtTV6iFy50hRAPcntfpzxlSqJSBqVHCBZ335kQPpaMTXGuPfzVbUAdCiEWTtufUmATPJR0xkMfOVvo6U6VILq/wAQs0QVpinQpmw0rLDr5zO+3pbAqcQbMMfj1HcnYkk3/wC0Ae0WGCuA8DTMsWYhdMQOR5rqJg36bX54T5llWs+iwBsQbfoMUR4p8YoBLyxjmPDCZmjNBYzVMSUn/wBdN9STu62EDf6EzeUzgH4EJH9yj9dxihoZ0wrU9YqIZDryM+W4+X3ie98LvEa/HJzSBVYx8dVAHm21heQbc9GJ64bjk1qQrJBfqj/kWcTUqxdR5GMiBtN4PTB+W8ZZpVCq1NdOx+Gki2mBIgYG4fmyDyNuc/nyI9RGDH4fTe4TQ28qTHupm3p9cOuhShJ7TAM7xarWIatUd4ECSIA5wNgCe2G/hzw+XKV6/wDTogyuoH+oQfw2jSDuSYgEDt94fwxVIZ1DkXvcDpYEBu18Ms7xEobtrqETebdidz6eab46wlD2UVDONVIGglrwsFuhIVSQ4uOTECDaxwQM+tJVqVaqoCBF9ZmNVykVk+aZ2+W4m0VlsyW1FiIJK381Qm8haYZdKeZiSB22tjI1kpk8k5AiGi0wksFB33Nj3wNDPkrSL9uLA09QZtPNj8UTFpk6ZXpDGeWE+YzzVG1EEiLSSSJImSXYyZmJsYGJGt4jZnmFCj8IAHLmVAn6c8F5fjwjzETAmJ37HlhGZSekMxzXbZt4jzZWl8PnUMW6WJj8hPMNiUzl1DciYHYCP+cHcQ4j8arPIWH1J/b6YDq5VkEHYk7ffp9MHhjwQnLLk9HXsjUV6VGqos9NSAI6XgTFiHFognlj29GNhvz+gnodgZ282+EHgviOvLLTNjSJUHsTIgdmgz3ba5xRulue02uYj7HcgXx5+SNSZdjlcUAUCygyZDW7gd+v1588YK+hvL8s3/7SenP6gY8cRzgQkLIInvG/7YJbzIDF8Icadj070PuF5vVEXm8WwJkgWqMZWbw43KBiVuLkCTflJtgHhHEgrr1B2PO/Ij0xtwAaGenNkYlecqxkH819yRgoaYLQ64r4jelT0rdidKgGZflFpMW6kQTyjEhU4cxrzWM1ZKkNICNBkBYIJCkGD+IQYvDzi2UqKrVZKrANyUIi6kReJAaR02sZh+NeKDRX4eXFhYNEdCSw6sQGIk3nFEU5a8ipOMf4KrMcWCEASSYCoLm8Be8SWX3thjQ4drlqxbzWtIUAiwU7MZI3iYtbCbwZwwJSp1KgY1qv9WoXOksHB+DoWfMqrrbYXbsuKsZVGgcrmQSt556DE872wuUFF1ZqyOatKiYPAM3lqL/AzbQGLBYpBACbmI35zbbbG2fyNT4VIO+loJOiFuQu4AgR0HPVipRFUCNwLx02sd/zEYUeIAh0SBPmmw7bkWJ64ZGcpPYh44J8kjk1d/6jE7hmg36np+mPyVBzv7HbGmYI+I3/AJN+p3xjUp3tPti8mRq1EVBEYBbhr3FrdSB9P2xuoZet+mPT5iN7k+22N6MaTB8kTT1X5bcvu2D8xnnCaqZ0kEaoiY6fXAtZf+MY1HIRwOn6Qf8AGMqzrrRlUqMSC5LdJM9sEJmjawEfex2wX4VzCNXAcCQsLPX9429sNvFfDxo+KBBkAxz3i3KYP0Ixje6aCXVoXDN1EQqrlQQCYsSIAFxy/fBfCvDdfMsBTUrSPzVGBCAC5N4mPs438KcOWHzFRBUCiKSzALAySZEbWAM87c8VdTjhPztcwD/kCTcbjfY4my5HF/VDoRchhkKqZRUp5dUVL62JIZouCYXz3JJBPSNiMC8d4FRzYLEBKptrVRv0cCzmeu3Xr8zVDUvO/Try/wA/YwDwxWSppMxHta/S0/454jUn2nsoUEiG8UeG6mUKuFhGsYOoBhYwf7WjUAbiYO2FuX4j1OOxZvK069M06g1KwuP0jmI5Y5B4n8NNlKhE6kmzetwD0MX+vQ49D8fN8q4y7I8sHj+0eg7L8RAAOsDtM9ef79ceanFqI6sb/LI/XtiaSoRj3TbrirhQj5W/A2q56bqunluZvY379L7YFrAzMn3wTw3Lq5iYPc2G/LG2Y4XUiwDD+4f73wHJJ0FxbVioVu5/LGfxSdzGPdSjFiD9DjNaQJN49cNVCXZtlmg4YLWlbc/ywrpG2D6bYBobBlX4ar6VOkAiZiCZ5bgwL6Tty5Yf5DxXRby1AabbyYZJ3vby87kHfe2IXh3GTlwzKAWYaVnlvJPpaBPPFVw/wtmatBqiUgQ41Evp1HckovKSDceb1xLPHu2WY5pqik4lwcVUU302KupItuIaIggDcxfHnKZSQABMA3F/v7viQ4HxzMZRj8NpgmabiUJ2bULEG24vjPxJ43zOaGg6aCfiFHUNXPzMTJHaw9cJf47bpPQTyOPgs8z4fUE1CWUiZi4tM235cum2CtOlkqrcWDG8lWsT7SGg4gfDfifN5dtNKoKikXpv5x+e3Wx/bDzPfxEzDgxl6aAmD87diNxF+kb4VLBOL1sZHJaKb+IzNUehSUwhUMxkw26qAPZjYdAcTVDw5TiDpIgaQVmCebTuB5rCLAnrNZTzxzGWpVCNLJKNMys3AvE+YR6EYwqZAFbgEDr+ek73FthzHPGOckzopVs+cP4foJqMxquygamIMAfLoCkKAJNomT6YbEknVA9N5FpEjY8569sLKKnkWBEzrHpzkA2/F6YY0qYFwTYnawm8iQIPOQOhxm3s3SNaNQ2jzBhOxBHMSGuN42wt4uCCIjc2jUAPLHof9YZIkwG9Lk36mbEbek9eS7jrRpnq0RB/t5SI/wB4ZHsCXRw180y1XEyNTW9zgulmQ3rgHP3rN/5NJ9zy/LHxqUeuPTaPNUmhjXaVsY5Gxkbf4wG+WYgvNrgkHb1XeL/mMfqWdIs1x+eN6NYL8o1Bt4iSO3cWtzxxrdn6nXJAPsfX/e//ABjQIp32Ntx3/fGGWMNF4Im4iehj0xu4jbbGBXa2JqtJkYjYqxHuDho3GatddLtIWTtF+8YH4k/nLG4cT7ixn2v74Dp1PN5RvYDBtWKi+LovuBtGVpid5aL82Mfp9T3xtVoBmF+X7f6+pwqyFeEC7aRH0v8A4/Q4Y06nL2/5+ox581ts9CD0h/wqrpXSb+m/05dI74/U8xL6dEX39bmfcX7YAy+ZIjcmJjf739LYd5aovYmN97TH7+uJZRp2UJmlJj6R7ffYchhd4m4J/NoIgOAVvPnWzaedwRKmN7YJ4jTZFlNyYmJ6/Swj7GPGS4gWOl7H6gnpHbkMHC4vkjJRUlTOR8U4V8IgqwZCSAeYI3DDkRb6+oAqLjqviXgaVv6mkhQPPpW7ey8x5vNfYAzuIjifh34LKUfWrSVkQwj+5enKeuPRhnUkefPA47XQPkVWNifQ/Y5/dsEVM/5bTa3M/f8ArGSUzNvpz25ewPM7c8C1qmMq2bfFGNdpwHUGCSJ9MfKiYetE8tmFIcjg7LXthe0jBNNGK+X/AHjWdF0N/D3D1r5pKbuqIWhmJgQOh78p647dxLxXlcukfFSwUKiQ5jYWFhYc+uOSeEfDWYqgn4YQN+OqDtcHSsdbz23xVZX+HdP8eagwYimAJtBuTNjNuZ7YnyOL02U41SuiYzGYDs7xGok22Em3LacbZSn/APR1YprqDhQ4PnM7hVPS41CPm2OC/FPhqrkokq9F5COs3i8OI8pgzEmYPTAlbjMBUKABFAiTDEbagIB74xptWhvJPyB5TMsE0qqx81x8v1iD3w48I8COczK0oPw7moVtAvtuLmBhFmVXVqQuwIklhpIPMC5t/sd8dn/hhwlKeSQgDXVlmIvHRbNYjfbmMLlS37Dcmo0Ksnlzl83UyjtrX4a6WIAlfw6r7hdIP/hbHlsw6agEkASVAOoCBqAjuO4vvgfOcWp1uNVwpHlRaIMzLqCZHSDK94jfDgkMS5OqxAMD3gbxPKeVsSTjxr9xkJclsxytZagDqTpk2PuDIkRcm/b3BZpGI2tBiVI2NtyBIJIjnhLmckwZQhK2MGbMAszF92HIb+uGmUc6ZIHcEybRzNz9bQYjGBNBNRAsNF48qmdiFBuJiev5nkr424ASASDJnzkfh204PfMsDCqZ7ao+sQbwYI5+2FHHajeUlQJ1fLfp1EjlaOe55FF7Ba0chegDUqTHzNvF/Mduv7Y+OsieXvgrPUiHnTszFo2iTuBt0gdseGFr2n72x6dnm0LysfpjMkrcWwY6EGQbDGJTBIW0e8lXBa5Orvsfr+mDl36jCo0sEUc3p+bY8/3645oOMvBtmKKkwRI9x9MaNoUj4axHPmbT/nHlr87ff1x8G3P7+/yxgVHqnnQkT1w6y9aYPa0elvXE9maMjHvhmeghDsflPTsexwucLVhxnTplala0/fOPbb0wTUqsplZjYfp+gJ95wqo1rif3nb62+uDqGYlT6dTAgf75bYjlEsjIpOE54unnhbgCbG5AAvvJ0jDMcD1QwAtck2gDmeUbn3wn4dkA7DWBpDAkGAPKZneTGkb22wj8WeLTWb4FIkUViSJ85ggz0G/PlOAhByf1OlKiuzvEaGXRzUrU2qLP9OmZJgAhRBN5MXjcnljnVLjL6XVgCHm5GwO882I5c7DG3B+GrXJAcKwjQkA6p6bCBOPueydRGLVfKQfxGJ/8QJnbD4whF15BTl2MOL+Dyi08wK38xl20ioyqQ1MfLqK/iVd+2mCOeI7iuXNOq1NoJUkSYn6jf3mMPKPFKtETTqPTn+1rE7XGze/vilq+DdP9XNVNdRrlUAVRsY1ACRBmAB9L4YpOH6hUoqTpE34O8K08w01tQBB0qDBPUz+Y9MJ/EHB1o1SqsdIYhgd1I78wRcHve+K4Z0UGHI9P+Pce46jG/E+G0M2AxYqbaoPzx8obcyCbRzJHLC1lanb6GPCuFLsnuAeGMrWpzWapr38rKABEwZU/Xtit4Z4PylAkoGdpiXMxyMRt+uFeW4UtMwGn9I2HsSSJ2scOKWZNzcn0/wDJh2H4dzzscBPLJuk9BQxRXaN6nEtIkne4/wD6ketyRvzOPOS40tR4CxM3j1PqN+vLA9Wh8Rdx+u3v/wBs898flp/CUimIJtq5wRaOnoN8LpeQ79DXOVqdWgUq0zU82sLsQR8t+XP9NsYZXwpkaqaGpfDaANYc6geUySN9x3thbladVnBaRBmJEb32OK/hvDSt2nTf+4atJXYgRaw+79LLJaiwfii9s5Q/CKiVnospBDQJAmLwd+ekjF5wXx2uQyTIaeqohYIAVAYkmxN9pF5NlGPHibKpmM2fhwXWmqkCJBN0HmUFT77RMYnOOeG82x+UEEFwVg/NBOqPUfU9cN5KdW6OpKDtX6AeCZvQz5mo4DGoHHVn1/EJUX0gkaDsIqA8sdTzVPSxssSy3EyQbekyb9h64hODfwrruVqZh6aUlvpDhidvKsWUm4Mn/GLwEQ1gbWH158rf6x35NWti8F09A7UwBCkD6bEnTBmIEjymNt8fjVXSQR5yRBJiNgbBSCSe4kHffHmrmJAMgDuTtf0IvvPX2x6ySsZYnkNO+w35DqDtvOJkUNBCKYHcwZv6xeR15QQPQp/EFNvICObGDynTtHI74eI2sXGoflHORJEctp5dcJPEMSoIi7fKYnbeV35W6YKK2C3omOIeHgzMy9WsLAXO+1/3xOZvL+Y3A08r7dbx+eKCrnGVpBu1yYBkmDz7nCbN5tizkxeJso2gbAYrg5XslkkL3y8dI/we/wB74Dq0TzwVVqnt9BgfONBUCBKqTAAmd/1xRGxEgZhaeX6+mByk4IzNQkAnuNh3wLSbyn0wwUz6mZKmNx97YPWqCN98KNWPSVCDY746jVKhjRr8jvt9+uM8xRm/L9MCU3M++C6dUx/xjKoJStbCclxAqArH0P7/ALYaZnjXwlELJM3NhzEz12vidrGx98E/EJW97dvvlgJY09sZHI1oOzXiWtUXTYLuYG5mbnA1CrpMEDp99OuAfiEbHHl6hn2x3CtIJZPL2NHqy0hoiPrsSI+uCP8AqlQrFRmdbxqM/nuY6bYSK5/THoVTG+22McTVkVaK7w14aOdOpz8Oghhmgkt/2qOu+LviGapzY/KoWSJOldtR6Cfz64kvD/EqlPJoqEAX/Cu+pbzEzc33xi/FKgZob5QrCy7kJNoxFl5SlXhFGJLthtejQcksxnvznbkO3rGCqWTprZSSDP8A91x9ybYmqtYqzQdvfeZnrj7w7PP8QibBgsQIiekYxwlXY2M4lMHTVpCsNoJFiTaATuY3AvjVGgW6GZPsABy68t5wkfiNS/m68hz62vgujxF5N9oiy9D2wr7dBcl5Guorv1MeywfucGcO4b8Qxsx0rFtWxYwCLxEWJ3wip8SqBAQQNUBoVQDO8iIPrg3/AKxVVgobyljIhSN42IgWtbGcXeznJeChoGmAJJLaTt5SpLfiVwQTH64+180FYxpVyWeICElrk+UxvEmJ2xNf9WqiRqsBYaVI+kRgHifGqyOArwGImy3mx5dMbwb14M5x7KDM8YcLYnV6kj1POBOBuH5irUrTMhYEjcmw7REDry9pXLcQcorFr6RyHXpEYecM4k+k3HL8K9+2GrFRvNNFZlqhUt5mbVpAWbIVEMZNhLEsYuYXmTjevVIVmuSAYGoX2i/WZ5++JY8arLMPEMOS8/bHgccrGi0vPki6qbaudr++FuDZ1pDD+ZquR/RLSZCq6arS2oTpY8rpqiTJBJgujn7MwVmUD8I1C8mBTuTbt+2ENUKyrNOlsrWp0xBFwRC2wGeOVlYaXjzR8qnk5uYuZAvvjXH0ByKylTLw6VyVYjyEaog7SO5iCLAbY8cXy7wgDBvm/wAYQZLiNSSdW/m2WJKgkxESSJ+vU4+cYzznQSZJBFwDsYHLp9cMjFuSoXKaSP/Z"/>
          <p:cNvSpPr>
            <a:spLocks noChangeAspect="1" noChangeArrowheads="1"/>
          </p:cNvSpPr>
          <p:nvPr/>
        </p:nvSpPr>
        <p:spPr bwMode="auto">
          <a:xfrm>
            <a:off x="80963" y="-852488"/>
            <a:ext cx="2562225" cy="1781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156" name="Picture 12" descr="http://t3.gstatic.com/images?q=tbn:ANd9GcSKVzhdmmbcQzvNOad7qF4iqZnOt6Ul4DNjE0u6dBYYN5cC8QUs-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05000"/>
            <a:ext cx="2209800" cy="1565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8" name="Picture 14" descr="http://t3.gstatic.com/images?q=tbn:ANd9GcSgBxTeG4PcmL3Y5xHFru7Zi1mWmBpBcrNuXxyRKT8z6v3HEy9Kz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102400"/>
            <a:ext cx="2209800" cy="175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Random Facts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Bauhaus 93" pitchFamily="82" charset="0"/>
              </a:rPr>
              <a:t>They like to eat frogs when they can catch them. </a:t>
            </a: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 smtClean="0">
              <a:latin typeface="Bauhaus 93" pitchFamily="82" charset="0"/>
            </a:endParaRPr>
          </a:p>
          <a:p>
            <a:r>
              <a:rPr lang="en-US" sz="2400" dirty="0" smtClean="0">
                <a:latin typeface="Bauhaus 93" pitchFamily="82" charset="0"/>
              </a:rPr>
              <a:t>Cotton Top Tamarins have claws, not nails. </a:t>
            </a: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 smtClean="0">
              <a:latin typeface="Bauhaus 93" pitchFamily="82" charset="0"/>
            </a:endParaRPr>
          </a:p>
          <a:p>
            <a:r>
              <a:rPr lang="en-US" sz="2400" dirty="0" smtClean="0">
                <a:latin typeface="Bauhaus 93" pitchFamily="82" charset="0"/>
              </a:rPr>
              <a:t>They groom each other. </a:t>
            </a: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 smtClean="0">
              <a:latin typeface="Bauhaus 93" pitchFamily="82" charset="0"/>
            </a:endParaRPr>
          </a:p>
          <a:p>
            <a:endParaRPr lang="en-US" sz="2400" dirty="0">
              <a:latin typeface="Bauhaus 93" pitchFamily="82" charset="0"/>
            </a:endParaRPr>
          </a:p>
        </p:txBody>
      </p:sp>
      <p:sp>
        <p:nvSpPr>
          <p:cNvPr id="5122" name="AutoShape 2" descr="data:image/jpg;base64,/9j/4AAQSkZJRgABAQAAAQABAAD/2wCEAAkGBhMSERUUExQWFRQWGBoaGBcXGBcaGhwYGBoXFxgbGh0YHCYgGB8jGRgYHy8gJCcpLCwsFx4xNTAqNSYrLCkBCQoKDgwOGg8PGiwkHyQsLCwsLCwsLCwsLCwsLCwsLCwsLCwsLCwsLCwsLCwsLCwsLCwsLCwsLCwsLCwsLCwpLP/AABEIAL8BCAMBIgACEQEDEQH/xAAcAAACAwEBAQEAAAAAAAAAAAAFBgMEBwIBAAj/xABCEAABAwIEAwUFBgUBCAMBAAABAgMRAAQFEiExBkFREyJhcYEykaGxwQdCUtHh8BQjM2Jy8RVTgpKTorLSFkNzJP/EABgBAAMBAQAAAAAAAAAAAAAAAAECAwAE/8QAKREAAgICAgIBAwMFAAAAAAAAAAECESExAxJBUWETInEyQlIEFIGRsf/aAAwDAQACEQMRAD8Ar4DxncO5k9kHQ2AFFJgkbSAd6E8SdmtagJQTqAoQQajsEhlaihSUz7JQoEg8wRoSKuXBVeBKlpBUJRrsFbgg+IFL2tUZRp2hj4E4jD7fZrP8xGh8R1o/it72TZVE1kZslW6wtpZQoGFEa+fnTeviI9mO2h1s/eTuPMUydoRxp2CMexFd0nKmB6TUKcLKrdDikjRQUqN+6YV8K0K1whns5bSO8JBoAliLhxB9koBUOUkkH3itRu16B/FeDpaZCmxIjfwNXOErFLluDFVuKr3sLbsQpLiFCEd7vo8D+IeNEeCnkC0TlO2h6g+NbyB6LjuAJIpWxTA+xUVn2DvTu5dRQHit3OhCJ9pUn/FIKj8YpgIV7e3StvaFJ3+hqq6VJ0IkVaVfDO0sHSShfkdvjVi5ArBYMbWme6cpqwtS+qfdUT1qk8oqAWpB9oxQNZahR3VXIwh51ScgJT5x8qsWmHoO5M0bw65DYECY2pZLA8HTwLtzYKClBQUkgaDMT86CalcKnTpThxA5lbUsiFK0SKXrHD4TKtzQQZMkwzDi64J9kbzrVm7WFuwn2EaCrKh/Dsk/fXoKGoszAOuu+8VrrJqvBYjMfAVLUa2wlIBBk7aUPdvFpOu1aMgyj4RauXeVcW4kzyqsk5jvVtyzJAEwOdPYiWcn124VQG1A/iGkR1J5fWhLdtmWrNKW0ATHwA6qPL9KLpyMpyxvuetC8WfGkSBoQPmfGlaY8WkFGn8qJgZ1QEAfdG0D0rxODhKZVqs6kmq2AAFWdWpiB4cqZX28yZ02qWimxaRf5JgR9DV9WPFYCT3jG4+tQPWoWSBvOp/fOrVtbIa0AGtUfJRNcdgW8Ws+2YHIfnUzVokpMflXmMPoiQR++lBG7lRPdOnOeVLvI2sBK5Q2kSpRI6KJPuHP1r6gb7xUdTMV9TULZq+O8PkEpT38+p0Bjp5E0Jsrd1olC0Qg7mfcYPMUdwTFltpT2yFQNSqJnzoovFrW6KkZgFRpPMeHrTNJk4txE3G7FsKAAyq2UAe6ZEhQ8Dv7xyrjCcNSjOh8kZk9yCYoxd4UkwkyqPYPOBqpB8R7Q8iKg/hJISrXmk9RypLpla9EvD92tSQ3/EKa7MwqdZHIAHbSiS7NovKMOuSmCqTrQzAmEi/HaJBCxA8x+/hWlBpKRsABVFlEZYZkPE1kjOlOXIZgDrPM+lMVxZFDaVse0EwobZh0Pj0Nc9l/F3o2KUkk+mgFNFzYhs5kju8xQSM3QptYitaQRt8jzFDMWfWpbYPRWnnFN13hhCg4ynMFf1EbH/JM/eHTnQJWR2/Q0nkgkzoZ6EHYiKLYELV/YwYGgV86sWrhUIV7SdCPrTti/DkokDUa0BxGy7MJf+7oh3wB2V6GtoOwaWTUCm6dWMETlneRpQPFLHKdqbYLA6FRV7CVkEKIlI+dUVCiPDiiVlMTSS0NHZFxFiCXCgayOVeYfa5jmPsp1NFOJsOAGaNqCYleHs0tI0KhqfClTxQ7WbKjz/bPFX3E6Co7t9YlQUYGw5VOhsJSEiu3bcKEETRavBouk5C67xE9zUDUjGLoVAXpVq9wduNBBoK9hqhtrW6g7WNCLVJTI5iUn60PdxBxEpiY51NgXbOIS2slKEnuzGxmR5UWew1ASQgTG53561K6ZWk0CrZWYZnFJ94ofiiwtWh0iNPfRxWGpSuDlgp5/OrP8O2ncJ35CmfIBcYtWBcSRCSev0/fhR43TqxlACU+e/LfkPKrQuECdhp0odeYwhAideQTrUnJt4RZRSWS0tsJA1E8o+tAsVxvLKUb8z0/Opsjzu4KE8yfaP5ULvsHUHISNDWhDNyNycmKiU7dlTywmdTzPIcyalv1pByN+yOf4jzNFbayDLZ5rXueienrVNFmTqBpVyBAxhZIlWlfVdL2UQRXtYFGss3ryWglxkKEctaCNMMuOlKkKb6HYielaCwyEpAGo5UFxtDKuYz9E6n4VVogmLGM8NvsJLiFdolOoI0IjXVOx8xUK1KA17sjMkj7pUJifwnl50XXjK0tLbyqWcpju/Oa4vAk2CMmjiWgCkjUpGpieY+U1KUU8otCVYYOwy8DiUq++nY+IpxbxoOW6zsoCCPGkLCrcpaQTzmFDbNuUn312i5UXcqlZeR8QKCdGkrGbgjDgkOOdTTSpMjWhHCS0liEmSCQaNkVWOiEtgpRLStu6aA8Rdmq4YUFFKs4SVoMKAWCBr/lG9N60A70rcQYAFElP3hB+hHiDrQaCmXcK4dLKitT7zxOgC1HKPQbmoX7VKHFJWAW3BBB21qLCsUuAvsn4CgmQfxgaEjx6ireIo7VPiNq3XGDXnJRwt0sr/hXDsJZUfvN/hn8SdvKKr4wzV1ttFw3kc9pOyhopJ6pPKhl1erZV2byVLn2HED2vBQ5KoLA1WDbLBy46lHX6a0/4BwqlpAPMDU+KjM/IVT4aZS5kcAKSk7KEEToQR0O9GMe4xt7JIStUrI0SN+ep6UsnbKRR07w82v2khQ6HaobvhZpaSMg9ND8KCj7SWleA6kx7qMYVjiHVFIWCveAdY8vdU2UoRMd4dDboS3m9dRQ+6wpaDBKT5KFP2MJl0nnG9L97hC1IKnEBwfiRoseOXZQ8qMZ5BKKoSLplRVljU7VaRgakJlZAPTfTntVtxSEaJ0gzOg+dUr3EwlJM6daZuTAoxR3fcRNs7InQiCdJpdvsadUAue6ehMSPCqDiHHVEgE1aw/D1EKSduY6dCKygkbu3grLxZxRBJk19eX68xGY6aevP40SssG7NQcUAtKZlJ220+OtHV8CtPIDrCyoxK0E6zzj15UG0nkKTawIrjxO5o1hTKYCh6+dTvYC2nQzPSobFgpUU7AUzBEYkPqUmEpk9aprtlAyselGsCIA5a9eX6VzfNgggiJn37VMdizdgrdKSIg6+XL4VayACKmLICieZA+UVypNWWiD2Vn2gokkCTzj0r6plCvKNGsIYXxdcFSWlqUhonvDZUdATT5hT2ZP/wDO2kJ2k7nzmlBL7NwNWhI2hZBn3V3aY+WjDKVpWDGVSgoH4CaVS9hcL0MWLWNyJIyielXbW5SplLb6NIjMOR6g8qr2PGiHU5XEEHaQDv5H86p4rdhICkmQNSOqTuPPp401oTqyDDLRtLz1usg5oCV8pAzIPhKVD1FUbu1CXQh0d5Jieo61XSvvuPp77eZvfoWxoek6imi7tE3KezmSUZ2XOZTzSfEUleCknpnmBqRbvhCfYdH/AHD9/CmxRrPVOHsR/vGz8RTdheKB9gLG8ajxG9NB+CfIvJbdfAodiboUjQ6ih19fKkiqSX1kGmFSOri/Q6kBXtJ1BBgg9QagtMVcSSFqChyMQfXl7qFXdosqlO9etEkwQQaNmouv3ZC86DrzFXbi6buW8qjB+II2I8RQlTZBqlfW094SD4UKCHsIx1ds2tx2ISSnQ+2rWFDptSPjGIruX1vKghSpgbAdBNe3d8CgoJmVAwZI0mZj0FeMWKkJHsqHPprrSPZWOiEumQUQfCAeYjQ+VaLwbwwpEXCyA5AgAZYB1IP4jSRg7jCHe1WNE7IOvenQ+Q3o9c/aYtRDbLYAOmZW+uhgdfOpyfgqo2NV/iCST4kCpLvE0NONsSlPaJJSVK0PgB19RSPj2Mlgtr3I1jrt9KHcYcQdtdo7PUISAn1gn51OKsaWBi4mYVnCCpJSRrM6eRG1DEcOAgFfs8hM1Vd4rKVJKxnOx1/SiDPE7LnMJPQmrwS8kZ34JHLNCR3QBQK+ayKzp9aMXd+I01oUoKX5VVskkyld3BIhJ0V8ufu+VcWWMONwArKeteLbLa4B168tdxp1GnrXD1qHtEACNf35VJq8MtdZQy4aG3l5le3HXQmucRtsigSB6UCwWzuEEqglI99MWEudsqV8tAKn1SKd2z2zAiR8Ks3ISBJNQ3eGrYPaIBKD7SRy8ajvrtJSCFCszL5BrkBf+WteFNcoxFK1gDxog0wTyqsXglJK8AlxpZMAQK8o8tSU7ivqfBOmMHEHBIVLtscq9yORpCfccQ9C05Vg7Gr+GcS3VrHYqLrP4Fd6PLmKIXuON4iQgtJYX/vHCYnwgb+ZFK6YUpRLODWySkgnvHX37VWxd5SFwk5nB+H2o/ujSPOqN9gtxarCllTjURLZjTfXLqffRCwxlCx2bSEpB3VAH+ppGqHTTKmGX7zqXkISlIkB2BuRqDHLwIgUawrE8qWzOjTqf+RZyH5/ClsBxi6UplcRHkZAOvrNX7i5QVAhIQVwVt/dkEKUU+BifAz1rJhlG8DJxThpZc7RPsOe14HrVXhq9LL+Q/03OfIKp3vbVNwxG4UmQfMaUgNtkZmjotJ08xtTTXV2icPuXVju/hiTyqNvCkgV3gOI9sykn2hoodCKsX1z2acxBI5xT42SzoFO4akGY3oPftBJkCmB13uZgCR+v6VA/aIUkEkAqOgJAJ56dfSgpIfqxUdE1XcRTS5gg6iqycIg7Uwohu4alRUIJWDMDcjw6weXjUBaUjYERvMDT86cnsISu5SIIjWQJjxI3I8tqYsQ4Ht3UeynORuCQffPzqUnReGTHFNKMwKkwuyUXkgjWZp4veEFpIbYayn7zi1FQHlO/oKEYRhJbfXmk5Zknmedcrk3s7VGKWADxhcZngk7JFD2UwMx9PTSrOOLDlwqOte3YQlIFVWqI/IMW2VKkmvUFIOpqL+KKtqhiVD4++qE/wADLgqoXAUFA/dOh80zofnR1yBSCtfIHY79KN4ZjBKQHFAge89J608ZEpK2d37CnVaaflXVknKkEe0iZHUGitigKBWCDPShpbCCtZBPKOXiTRaAmd4pjfZpTkVqdY8D18arYdjvfzczuK4vMP7ROdKTkGkjcDx6+dC37cIgoUFD4+opGh7NAYxNx/RAAHWq91w0UHMIV+JJMDXmKGYFjcJHL69aa7S7zD00nbWpsonYvXWG9mZASCNYFd2t4s+yKOYjbZhruN6E2juRWQ6a6H6U/G6dCckcWjp9pSozV9V3+HmvqdokmKq8LubeDBKfDWorC7TKpV7XXrTdiGC3jElPfQN5109aV8RuW3UEqQEr5FPOka9lU70X7W4dbB7NwlBGqDqP09KGXT+XvpHZqB1g6H0qmpxaRKFEJ2gHWvmHGTPaJVm8TQto1Jlu2xogKWRmJIHuGlE8EtnLqVmAU+zHLoB9aH2OGh1ZGgESAD6CavWT67BwEpJR8qAzHHhzjDsUKZcBJSklvwI3QfAH4VZ4ssC24h9OoMBUbedKGJ3rDj6HGyYWAViIjWD79/SmheIlDRadGdsjunmOlMnimJKP7kR4RinYXAUf6Tuh8FcjRrifH0NZUKXkLkhCQlSlLOg+6O6JIHU0osvpW2WzMx3Z8NqGnGUuhTjicy2jCVyZBTERGw0nTrRi8UCUbdmq4Lgy1JUlZATmIA5kCBJ6SQTHQ1Zx3hhltkurdUkMoVB3CZjUDrMDx0FZUj7QbsI/lO5k8yQM4PMA8xsZ313ruw45uZ1UXU6FSF94bzPpEz4UOo10H2b58/zYJQCR3myidY1JOn0pjYuEKTm205/vWjPDXEDV233SCdlJJn58qD3tmhh5SFBIQs90SYM9BBjxo24itKQKbtm3F9qlQJB0IPMaaRTXhLC5zHn1H+lUMKwltofy2wjU6aQdaPhCgNYEdKm3bGSpFj+ESR40h45YIC3IgTMkeNOTryglSs0R+xWd47ihUVJRqpRipzRWFmcXOFlClqI5nWg1wslXp84rW8cwYM4WVLjPKY6yoyPl8Ky60bCno3MiPSKZDbKRtihMlJA8arOOaHqeVO/E7KQyEgQd/dSQWwNd6aL9iSR4gEpJ9anaQEwSZ8K5t3d4ESOfXb4144e7G5o+aFxsN2GIKbUQkSOY+tW7RwvZgrRM60uNXCkqknXT3Ubw10EEAkydAN/WqRdbJyV6L9liYtl5ZlBru7tLZUrOVM8xofcKtWPBr1wJKQ2PHU+7/SpMU4KDSZLkR1291Pl+BcLyKNwpSIgEpmRI5danY4ldTon4AH51ZCHVnbMgaTQ95lTJAIgjf1/SptDqQx2vHCTAcQQeZGnwq1cvsvJltYnodCD5ULsFNOAZgDPhVp/g9CoU0spJ5HUfpU2iiYx8P3Ad7iiA4P8AuHUV9SQq3ubZQUqQARCtwCP/ABr6qKXsk4ZwaXft3SQntVpWn7zSd1DoSaruMM3Cwl5rsUjYRHyq25xLbIUOyCrhw7Rt+voDUFw7ilwO6w00nqvUx6/lVrRCmUsT+zNpwZ7ZyFckkyk/UUn3fDzjaih6ErT91Wyh/aob09scIXjeqbpIUd/aP5fKhiWmW3VC+dJWdlJOkeZn3UjXwUUvkSbdsoWAg5FEiJ2n8jV9fEi8pbfQD4jWjWK4ZZrSpTVwrOBKQSCCU6gV85w0laWih5tZdiEkQUndZPKEgH1ip9WiikmhUau++EASdNenh7qa2McDaQh0FbZHdUNSkdD1AoBjliq2eBSUyOaTNXMKvA6hec99EqGm4O4ikaodOwxdXLK2lKbWCEiRG88hFKFm8s6H2TOnLXU69aIXKEo/mJjxHUHeof4cES2UnNqAFAK8iDvH508RWXBYhnQKzoJJBJ01iYHUwJPgOlULp1bUqQSOenSrKn1NJhSNJkTEzz228q9tXELS4FGUlJga908h6zTAs4wK/ubZxLluvviCoToRvBERqK2xWIN4jbymQsAEHmD+dZLhGHrBbzAAJGp6xt500YDjQt5k5cygAPOQflSMaqyNuEpcCgHAARsQTqNvSmZt0HQ6xSMjixlYzZgCIM+f6ipbfjFuSFrCQNyTA9P3yo0ANcXYsGmVeWniaTuHrDM8kr3UJ/T415jd2bpSV5v5SSD5xXreOoKxk3GlTdNlLpUSfa44pTTbaNpkx10A+GnrSDwvgsEuHWK0u7s+3b19pQ9wJ50IxW2btbchAkwQT4mKzDAzziXEStwpHsjSgRnppTrgfBTlwrtFiEnUTMR1pptuCWStKVBJPQCJA386yC6MhUDsBvUDzaknmD7xWr8acJW9q32iQUn8O4J0nfas2u3kqMgRTJoRoGho7mi2AYn2D6V/c2PkaouuDavktaUyYjRsWGYncOp/kthIOylV9f8ADZV3n1lZ6cqB/ZlxKI/hlnXdE/ED50736pq6yc7VMAXNilNusJEACh2F8Npu2VrUO+uSPDkPgKPYwkJs3lHkk/lUXB4Uw22heqXPYV0MTlP0oNZDeDMbuyXaulChTNguIzEmmzjDhhNw0SB3xqDWZ2QW0e/oAYkn5VKUaLQlY63IzJy7ggg/Q19StccRrWcjMnxSIE+Zr6p0Use7HiO3bTNtbgKiDqgHwkzJr3/a169sppkeKgTHvo0nguzA0YR5iQfeDNdjhVoCEqWB0Ksw9ywa6qkclw+QT/8AE7hwSbtRn8MRVrD+AWE6uy6rqvWrCeH3EewtH/KUH1KDHwrvPdIBlKlf4lC/gQlVDW0ak9MHXnBVpn/pgCg+HcCNfxFw2VrHZ5SiCR/LWCRtvBGX0o9dYwqJcGQj8aVo+JBHxqoL1Tly2+2k+wW3QFJMpzSkiDrBJoNxGUZZAV9wKEuAypSOckn50Sa4DbKQ7b6LA9k7K8PWms3DSkFJUATyV3T8Yqhg1x2ThQTodq3WItyRmOI4SpbkNzkWYIP3VbEHprTfhn2dIDXfIUY2AHxJ/Sr3F+FlLwcQQEKlZHVQ9oeog+YNNeBvBTKY1kaTUetOjoUrVoy53A0trWlYlP3fIgc/DaoLXBuyfEDuTz9CPhWkY7wznOYaGKiXw+TExpH7H76UbGVOhad9sgJ5HppOg08qG4vwy84kFGg5j5H9a0HC+HkIWZBMnflr49KYWbEA7QNvD8v9amO5JPBgKcAumSe4op2MAwQrQjT59RRWy4Hulth8FC2zuM0KG429K2pq2bByHLI2BG48PyoDjjSUKAQIneNJ/wAvHxraQP1MzzH8VFqwG41I0pfwLiJIVJ0M/D9/Kj32gkLytqTsYCo7wPTxnl128azdDZQSRoBpNNFUhJO2bXhWPB1Ajn8hI+k1YxLCu2bSlRhMyepilDgpORoHXvGZ+ECnBV3Bj31OTyUSpBCws/uiQkch8B5RV7DLZOczuDof18qH2z2g1EnWreFXKlKXOmtZSsFAr7WsKU5aoyAlWfl0gz9Kwy8tFNqKFiFDcGv1MwoOpyrA019ax/7W+HkpUHU6KGix1EkA/IVr8jL0ZcoV2hwVysVE5VErEeNF63usriVJmQQZG8jpW4NvZ0IPUA1+f0Vr3A2L9rapC1EqRoSTy5amrQxghPOSzxncHsAyndXeV/gkgR6qIFQvYgbdTbbiYaQUrCpkqgaAAagzQ3GcVDrqspKsyktoA55DJM9Cs/CiLOG9isO3BlQ1zE6DwQPqdazbbwFJJfcF0WV1dauEsNHUJEdoR5bI9ZPgKTftA4abYyqQSQdwpRJPjrTd/tq5udLdGRH41fQVVv8AgftG1FxxTjkaSdJ8BW6oXu/8Crw9cJSiIEV9QuyaU0spXIyqj/Svqi0XWTZEXjyBJCHUjmg6x5f61Yaxlo8wD0kHfyM1n1pgbuVQaeVk2CnVb/4oGp8zp51429dMd0Nsugf2D5ka1ftRz9b2v9GkDEm/xj1kV6MUZ/3qP+ZP50kWeLz/AFbJI8UgfSKLsJs16lkpPmofI06nfoVwXpjEXm3UkJWlXkQflQO1wRClqC0gjwEH3jWlnG3GFvBm0BCh/UfUpakNa7BJnOrw8fOILjGEtOBtq6UtyQFKVLaEdSsgz5JEn50rkFQ9B2xbQx2rVy+4FtK7iycxcbUZbASQStWycqRJNU7vCrnL25bCZJhCu44E8irJ3Uq55R6mvrpohQuG303DiBpldOeBJhKXCQdzpIJk9aI4NxKu+Qrs0ezopK4SvzjpuPSlpPwPb2mBcUxJbqW0vFaAhQMkBQ2I1UnfSmbhvEkMoSjMFN/dWNdOio2pcvsNcU5kyOSNgFNxz8aGre7Amc7ZG/dHxykhVRldlY00bA5dpUkEQQdZGoqBteZR99ZfZcWwoakdVNBUf8SCIphseI1mDAcnWUHUDxSaF+w16H5l2TygQPlrVkrSCST8ffSphvFLBlK15F9FjL02nQ6+NFkX7REp7yj0NNvQuthB29SkEkRAnUbilS4uM61r2HKreLPLMToSIjz/AGKXsWuVW6YkEK+6d6m90OsIV8fcFwl1Z+6I9xGnnRbh/g5rs0laEqJBMmFQTuI5bedB8SUohtLYkqWM2vKQZPSCJk0/qvm22pjQgKkba6+lOngWsiJxOo2yO5pOgjyqbDb+EJGqlEDXqTuam41KHrdCgnRJBJjrt9aLcK4OnIFKHLekoo35PcKtzOZStaMYQuHVCZ0B+lVsQtwAY0+PwoZgd6UXEHYiPdrr6Uqi0ZuzRbZiDIrO/tasVLRmAOs+4a/StAtLnMBFDuLglTCgeQoyqjQeT8x3CSJ8KiiRRLHrUtrUPGhiV8qpHKNNJM9KKZOHMQQlCg4CpIBhP3SrSJ6jcwelLoPSrmCvJDnfBKTy8eXxp0SaQ0sXqG2tJU/mSqOgSZCR0AFOWG4Ap8peuFZpAKUj2QOXnVDAeFwhoPKErJn0PKmThxwhCmTEtnu//moko92o9KpFEZOwsykJEAQBXZNczS3xbjKkBLLftuHvH8KNj5Tt5TTSairYkYuTpCRxtcJU+pTKTA0zjaYgkfv519T+rCmlW4aSkTHr4k+Zr6ubu5ZSOtxUcNiBbcWoGgCUgc1uE/IGp08RhR0fth59r9Uig38Mydkjc8z1qNyxby6J28d6bsL0+Ri/+UR/99qf+ofkmq11xbmSQHGf+HtR80UrPNIBA2/etWSpkDRBPrPyo9wLjXs6ViCwuUvgZ/aILmkDQnuyemlcLulIACXUuSdkyZJ6ykSfjUbbyCf6cA8z+tT212lKsyU6jp8xHOhY/VJbLScGSSApaEOmCUKS5OvKQIBPSKtrwN63IIWpBVsQqN/7p08jRfAG2W0JdUB2p5qO2msCO6PH2leA3ixbG0KlJUDBIMjedzHhsP0oP4AgjhAbdCUdq8HxGfOdZG8aa/rRG54XU4gpDqiVakKGYc/d+lZlc48UrGUkgRlWZCgBy8qc8L+0haWUhttLixvmUQon0EKjzFBL2F/ALxXhl22IBdQAowDKvHkEzVq3vHUt94ykDuqyKCo6gmFR8KHt4y7c3favEIRlXmH3UoymUjxJgdZNEuHFyAtZJW8Sdz3W0RCdfFQ9DRfwBHlvxAVHKSFj++CTUzV8kqlCktqnTK4pB9Bt8aGYw4jsSsIha1nKYiEidRHhHrND+HMCU85Ou8zSVWWOs4RoxvnUslalqWqNMypPvrPnuIX1uzcqcyg6badKJcZXym0pazxSviF3bBvKnMtw7qJ0rQjg0nkamMXbBkOk+CgPlzo27i38kZnITHQVmvDlkp1wfhFHOKLqAEAjxo1mhlqy3d8WPrCm85W2RAAbQZ9worhOPXSUCXkp8CgaAeNILluFiURIqmULG3zo9UxLZrSr9Su8q5nnoEj6UEucSBk9uqR4gHXy60o4BhS33kIzASfHkJk+FMrvAGoJuU5VLUJCfwgk8+ulDoHsF2uKEpiLxaT0KhVteNl5RS7cLKd0mdCD5DestvMNAcVlXmSCYMbipUXTqRAXoKDigqx9xPhe3e1L+vKYHl50Nd+zhB/puTp1pPf7Re6prli4fR7C1DyNZJewty9DU39mVwskNQqBOulDrrhO7t1DM0qRzAJGhrrBPtFvrQmFZgdwsTt0PKmdj7cFkDtWQesfrSS+onjIy6NZwNvDmLh9gAwFgQpGoIPka4tmVC4bI0jOlfikiUz5KHxpVxH7R2LnIEt5CD3iND6EUVssebVBQ6Socl8x51ePI6+5Uc0uJX9rGbFsVDLZVudgPE1QwHh8vSteqlHMo+PIeAAqm0DcPgq0Snl48z++lP8AaLQ2gARtUObl7Olo6OHi6K/IrYo0bYHJ7Z3UdgPAc6+rjia2S6r+Y5kb5xufDTavq0XJrdBkop5Vme2t+WdmWV/5tpV8d6ItceJR7Vmz/wAKEf8ArQuyugD3hIqwcMDgKk6dRyqilJHN9sthEfag2NrVHuT+Vdj7VwNrdI8opScwSVhOYIk6FXs+/lRpv7LroiQUR5mqqUnonKMVs8uOPipwKDYCeadNas4lx4w43lFo1PMqQg/SagV9l12PwH1NUrngK8RqW5H9pmtcjVEstY6yltvQApCtBOhUnKPSZM+VAnbaU9qIya6TzB58pjWKJ39yy1CUtJ0AIQtOYg8yuefl+VQ4Ja/xT6Wy4GQoxCAZOhOgAiAAdTtPOpuWLZdLNIEsNKWe6ifjoaJucNqSMyCEqjbXKSNwen72o5jl7YWUotklx7YnOrTrmMx6ClleJ3D6sufKnmEz5c/QVNSlLKVL5KuMY7dv4Pbe6SqWnE5FzqSdD6/H86PW9wEqTuAhCkp11KlFJBB8MtK95g+ZRCFlcbc/3rRNjE12LMLguq2TvlA5knQHwFV/BH8hpVgtbSe0hpKcwzLiSCZGUDU6Udwi1bt2VOJmI3PP8qz6xNzdOpWsryE+0TEjoOo8qeOK1Bu1CAculRm80VinVmbY/fG4fUoqgTAqxYcLLWJCFuf4g5R61Hg2Eh5UqICZ99O2EpLSQ2h4lPSTt6GR5U8uVRwLHilLJWwLAy2gwnKfE0sY1bEqJcWlMnu8592wp8uRCdQo+SVGk7ErIuqypSqeUgJ199TXJktLjwA7V/LokEmeQJFFFWGeCEq15D9aJ4S32ag283vsZEfKmfEMOzQ42lKQAAE5iTCRziJovkzhCrjVZYlW2HPtKCkJUk6693Y+M11dt3CyjNmyIBAAjSdSdDrPWnFjDlrTIU2OgIk/9xqVeEODZaf+mj9aXvy+v+jdOL+Rn4wdZ2S5H+CvyqF7D1J0OYHlKVCfeK060whfN33BP/r9atowobFxw9dQPlTJ8v8AEFcS/cY8ts6CRB+FTpdDe4kGNTWnPYMyowUhXXNP51weCrZQ9iJ/CVD5zNOu3mItxWpGdOKbPtJjyrhzCG1AlKvSny7+ztlQgOLTPXKr5QaDjghbSiMyXE+5XuovAO14FVrh5SiI1pxwHh8oAk0Sw7BggVeeXlFSbcilJEzFyG9qgextzNIJPhQ150k1esLYK3odDdyjieNPqTmLeZPx+NfUxGySUwDpXtL0j6G7v2ZgtCmzCtRyNFLLECJAJgj9zVC7eCgFDbXTpUDTxQZFXORwTyhjZti7oByovwlxWq2cFu+T2avYUfunp5UtYbipAA0lJ8djy8quYgrtGzKRA2PMfmKMX1doFX9sjY0rmvlba1lvCnGb6Eho5VhPs5pmOkg0xucYrKYUykz0WR8010fWiRfDISvtBtki4JBBnpSmFrT3kZgddUyNDodR4U6XFilbpcLQMmYUskfACu30rUMoQhI/tH5k1Fyi3sooyXgzuddRPhtVhKHCmfZSBy7o069TTGrhpRVolI8SZqvc4Y4Acw2/xPu6VrQ1MH4Xe9kVCVdQBuVaCAeXnr5UewzhcvHtblRTHstATHiZ5/s1SwR7snQVozg6QCBBJGo0Pj76a7y/KSf5QBVJHemANDyHUUH1Wxk5P9JYw3DG+0kEmOtAOObkLV2Y56UftmSGi4NDG3LrSWO1fuCe7IPpUo9U2yku2hhwTB0NNo0klMnUaSTG2xgbHrRFK9dBA8z9akbsXAn29PAJHyFU8XLiEdzVR0mf1pu8GaMZrydYo9lT7I18KqYUwZzaD4UI/wBnvuKhxevnIppsOFTkHfj0/Ks+WMRfpSeyPEGEupOYiRtqKpYXimUltxWo2M70wt8OoG6yfAaVUxXBmUDtEznB50P7heg/R+Smh4IcgElJG8H15edX14ggkaH0B+pqEXzbiArUFPKi9sphaQqAD4it9cb6Ng1i+BUEBKtZjYePieVECwuNET070D/xq1d27WVsgJntUj2T1E69Ios3YoSdEpJ9T86SX9TLwFcMfIs9mvUZE+pJ/Kui86NBkEaaifdCjTBe3QQNQI6AaUIuLwr290wPcKn9ebHXFD0UCtydV+5I/KuktHmattWvM1y9AFOnKX6maorSIFgAUNeXJqS4foJiuKpaSSdT604rZJiF6lJrhnHhGUGke9xkuKJNQsuFRAG9PpE9s062vlHYzX1VeHMJWEgwD619XM+XJ0KB/9k="/>
          <p:cNvSpPr>
            <a:spLocks noChangeAspect="1" noChangeArrowheads="1"/>
          </p:cNvSpPr>
          <p:nvPr/>
        </p:nvSpPr>
        <p:spPr bwMode="auto">
          <a:xfrm>
            <a:off x="80963" y="-868363"/>
            <a:ext cx="2514600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4" name="AutoShape 4" descr="data:image/jpg;base64,/9j/4AAQSkZJRgABAQAAAQABAAD/2wCEAAkGBhMSERUUExQWFRQWGBoaGBcXGBcaGhwYGBoXFxgbGh0YHCYgGB8jGRgYHy8gJCcpLCwsFx4xNTAqNSYrLCkBCQoKDgwOGg8PGiwkHyQsLCwsLCwsLCwsLCwsLCwsLCwsLCwsLCwsLCwsLCwsLCwsLCwsLCwsLCwsLCwsLCwpLP/AABEIAL8BCAMBIgACEQEDEQH/xAAcAAACAwEBAQEAAAAAAAAAAAAFBgMEBwIBAAj/xABCEAABAwIEAwUFBgUBCAMBAAABAgMRAAQFEiExBkFREyJhcYEykaGxwQdCUtHh8BQjM2Jy8RVTgpKTorLSFkNzJP/EABgBAAMBAQAAAAAAAAAAAAAAAAECAwAE/8QAKREAAgICAgIBAwMFAAAAAAAAAAECESExAxJBUWETInEyQlIEFIGRsf/aAAwDAQACEQMRAD8Ar4DxncO5k9kHQ2AFFJgkbSAd6E8SdmtagJQTqAoQQajsEhlaihSUz7JQoEg8wRoSKuXBVeBKlpBUJRrsFbgg+IFL2tUZRp2hj4E4jD7fZrP8xGh8R1o/it72TZVE1kZslW6wtpZQoGFEa+fnTeviI9mO2h1s/eTuPMUydoRxp2CMexFd0nKmB6TUKcLKrdDikjRQUqN+6YV8K0K1whns5bSO8JBoAliLhxB9koBUOUkkH3itRu16B/FeDpaZCmxIjfwNXOErFLluDFVuKr3sLbsQpLiFCEd7vo8D+IeNEeCnkC0TlO2h6g+NbyB6LjuAJIpWxTA+xUVn2DvTu5dRQHit3OhCJ9pUn/FIKj8YpgIV7e3StvaFJ3+hqq6VJ0IkVaVfDO0sHSShfkdvjVi5ArBYMbWme6cpqwtS+qfdUT1qk8oqAWpB9oxQNZahR3VXIwh51ScgJT5x8qsWmHoO5M0bw65DYECY2pZLA8HTwLtzYKClBQUkgaDMT86CalcKnTpThxA5lbUsiFK0SKXrHD4TKtzQQZMkwzDi64J9kbzrVm7WFuwn2EaCrKh/Dsk/fXoKGoszAOuu+8VrrJqvBYjMfAVLUa2wlIBBk7aUPdvFpOu1aMgyj4RauXeVcW4kzyqsk5jvVtyzJAEwOdPYiWcn124VQG1A/iGkR1J5fWhLdtmWrNKW0ATHwA6qPL9KLpyMpyxvuetC8WfGkSBoQPmfGlaY8WkFGn8qJgZ1QEAfdG0D0rxODhKZVqs6kmq2AAFWdWpiB4cqZX28yZ02qWimxaRf5JgR9DV9WPFYCT3jG4+tQPWoWSBvOp/fOrVtbIa0AGtUfJRNcdgW8Ws+2YHIfnUzVokpMflXmMPoiQR++lBG7lRPdOnOeVLvI2sBK5Q2kSpRI6KJPuHP1r6gb7xUdTMV9TULZq+O8PkEpT38+p0Bjp5E0Jsrd1olC0Qg7mfcYPMUdwTFltpT2yFQNSqJnzoovFrW6KkZgFRpPMeHrTNJk4txE3G7FsKAAyq2UAe6ZEhQ8Dv7xyrjCcNSjOh8kZk9yCYoxd4UkwkyqPYPOBqpB8R7Q8iKg/hJISrXmk9RypLpla9EvD92tSQ3/EKa7MwqdZHIAHbSiS7NovKMOuSmCqTrQzAmEi/HaJBCxA8x+/hWlBpKRsABVFlEZYZkPE1kjOlOXIZgDrPM+lMVxZFDaVse0EwobZh0Pj0Nc9l/F3o2KUkk+mgFNFzYhs5kju8xQSM3QptYitaQRt8jzFDMWfWpbYPRWnnFN13hhCg4ynMFf1EbH/JM/eHTnQJWR2/Q0nkgkzoZ6EHYiKLYELV/YwYGgV86sWrhUIV7SdCPrTti/DkokDUa0BxGy7MJf+7oh3wB2V6GtoOwaWTUCm6dWMETlneRpQPFLHKdqbYLA6FRV7CVkEKIlI+dUVCiPDiiVlMTSS0NHZFxFiCXCgayOVeYfa5jmPsp1NFOJsOAGaNqCYleHs0tI0KhqfClTxQ7WbKjz/bPFX3E6Co7t9YlQUYGw5VOhsJSEiu3bcKEETRavBouk5C67xE9zUDUjGLoVAXpVq9wduNBBoK9hqhtrW6g7WNCLVJTI5iUn60PdxBxEpiY51NgXbOIS2slKEnuzGxmR5UWew1ASQgTG53561K6ZWk0CrZWYZnFJ94ofiiwtWh0iNPfRxWGpSuDlgp5/OrP8O2ncJ35CmfIBcYtWBcSRCSev0/fhR43TqxlACU+e/LfkPKrQuECdhp0odeYwhAideQTrUnJt4RZRSWS0tsJA1E8o+tAsVxvLKUb8z0/Opsjzu4KE8yfaP5ULvsHUHISNDWhDNyNycmKiU7dlTywmdTzPIcyalv1pByN+yOf4jzNFbayDLZ5rXueienrVNFmTqBpVyBAxhZIlWlfVdL2UQRXtYFGss3ryWglxkKEctaCNMMuOlKkKb6HYielaCwyEpAGo5UFxtDKuYz9E6n4VVogmLGM8NvsJLiFdolOoI0IjXVOx8xUK1KA17sjMkj7pUJifwnl50XXjK0tLbyqWcpju/Oa4vAk2CMmjiWgCkjUpGpieY+U1KUU8otCVYYOwy8DiUq++nY+IpxbxoOW6zsoCCPGkLCrcpaQTzmFDbNuUn312i5UXcqlZeR8QKCdGkrGbgjDgkOOdTTSpMjWhHCS0liEmSCQaNkVWOiEtgpRLStu6aA8Rdmq4YUFFKs4SVoMKAWCBr/lG9N60A70rcQYAFElP3hB+hHiDrQaCmXcK4dLKitT7zxOgC1HKPQbmoX7VKHFJWAW3BBB21qLCsUuAvsn4CgmQfxgaEjx6ireIo7VPiNq3XGDXnJRwt0sr/hXDsJZUfvN/hn8SdvKKr4wzV1ttFw3kc9pOyhopJ6pPKhl1erZV2byVLn2HED2vBQ5KoLA1WDbLBy46lHX6a0/4BwqlpAPMDU+KjM/IVT4aZS5kcAKSk7KEEToQR0O9GMe4xt7JIStUrI0SN+ep6UsnbKRR07w82v2khQ6HaobvhZpaSMg9ND8KCj7SWleA6kx7qMYVjiHVFIWCveAdY8vdU2UoRMd4dDboS3m9dRQ+6wpaDBKT5KFP2MJl0nnG9L97hC1IKnEBwfiRoseOXZQ8qMZ5BKKoSLplRVljU7VaRgakJlZAPTfTntVtxSEaJ0gzOg+dUr3EwlJM6daZuTAoxR3fcRNs7InQiCdJpdvsadUAue6ehMSPCqDiHHVEgE1aw/D1EKSduY6dCKygkbu3grLxZxRBJk19eX68xGY6aevP40SssG7NQcUAtKZlJ220+OtHV8CtPIDrCyoxK0E6zzj15UG0nkKTawIrjxO5o1hTKYCh6+dTvYC2nQzPSobFgpUU7AUzBEYkPqUmEpk9aprtlAyselGsCIA5a9eX6VzfNgggiJn37VMdizdgrdKSIg6+XL4VayACKmLICieZA+UVypNWWiD2Vn2gokkCTzj0r6plCvKNGsIYXxdcFSWlqUhonvDZUdATT5hT2ZP/wDO2kJ2k7nzmlBL7NwNWhI2hZBn3V3aY+WjDKVpWDGVSgoH4CaVS9hcL0MWLWNyJIyielXbW5SplLb6NIjMOR6g8qr2PGiHU5XEEHaQDv5H86p4rdhICkmQNSOqTuPPp401oTqyDDLRtLz1usg5oCV8pAzIPhKVD1FUbu1CXQh0d5Jieo61XSvvuPp77eZvfoWxoek6imi7tE3KezmSUZ2XOZTzSfEUleCknpnmBqRbvhCfYdH/AHD9/CmxRrPVOHsR/vGz8RTdheKB9gLG8ajxG9NB+CfIvJbdfAodiboUjQ6ih19fKkiqSX1kGmFSOri/Q6kBXtJ1BBgg9QagtMVcSSFqChyMQfXl7qFXdosqlO9etEkwQQaNmouv3ZC86DrzFXbi6buW8qjB+II2I8RQlTZBqlfW094SD4UKCHsIx1ds2tx2ISSnQ+2rWFDptSPjGIruX1vKghSpgbAdBNe3d8CgoJmVAwZI0mZj0FeMWKkJHsqHPprrSPZWOiEumQUQfCAeYjQ+VaLwbwwpEXCyA5AgAZYB1IP4jSRg7jCHe1WNE7IOvenQ+Q3o9c/aYtRDbLYAOmZW+uhgdfOpyfgqo2NV/iCST4kCpLvE0NONsSlPaJJSVK0PgB19RSPj2Mlgtr3I1jrt9KHcYcQdtdo7PUISAn1gn51OKsaWBi4mYVnCCpJSRrM6eRG1DEcOAgFfs8hM1Vd4rKVJKxnOx1/SiDPE7LnMJPQmrwS8kZ34JHLNCR3QBQK+ayKzp9aMXd+I01oUoKX5VVskkyld3BIhJ0V8ufu+VcWWMONwArKeteLbLa4B168tdxp1GnrXD1qHtEACNf35VJq8MtdZQy4aG3l5le3HXQmucRtsigSB6UCwWzuEEqglI99MWEudsqV8tAKn1SKd2z2zAiR8Ks3ISBJNQ3eGrYPaIBKD7SRy8ajvrtJSCFCszL5BrkBf+WteFNcoxFK1gDxog0wTyqsXglJK8AlxpZMAQK8o8tSU7ivqfBOmMHEHBIVLtscq9yORpCfccQ9C05Vg7Gr+GcS3VrHYqLrP4Fd6PLmKIXuON4iQgtJYX/vHCYnwgb+ZFK6YUpRLODWySkgnvHX37VWxd5SFwk5nB+H2o/ujSPOqN9gtxarCllTjURLZjTfXLqffRCwxlCx2bSEpB3VAH+ppGqHTTKmGX7zqXkISlIkB2BuRqDHLwIgUawrE8qWzOjTqf+RZyH5/ClsBxi6UplcRHkZAOvrNX7i5QVAhIQVwVt/dkEKUU+BifAz1rJhlG8DJxThpZc7RPsOe14HrVXhq9LL+Q/03OfIKp3vbVNwxG4UmQfMaUgNtkZmjotJ08xtTTXV2icPuXVju/hiTyqNvCkgV3gOI9sykn2hoodCKsX1z2acxBI5xT42SzoFO4akGY3oPftBJkCmB13uZgCR+v6VA/aIUkEkAqOgJAJ56dfSgpIfqxUdE1XcRTS5gg6iqycIg7Uwohu4alRUIJWDMDcjw6weXjUBaUjYERvMDT86cnsISu5SIIjWQJjxI3I8tqYsQ4Ht3UeynORuCQffPzqUnReGTHFNKMwKkwuyUXkgjWZp4veEFpIbYayn7zi1FQHlO/oKEYRhJbfXmk5Zknmedcrk3s7VGKWADxhcZngk7JFD2UwMx9PTSrOOLDlwqOte3YQlIFVWqI/IMW2VKkmvUFIOpqL+KKtqhiVD4++qE/wADLgqoXAUFA/dOh80zofnR1yBSCtfIHY79KN4ZjBKQHFAge89J608ZEpK2d37CnVaaflXVknKkEe0iZHUGitigKBWCDPShpbCCtZBPKOXiTRaAmd4pjfZpTkVqdY8D18arYdjvfzczuK4vMP7ROdKTkGkjcDx6+dC37cIgoUFD4+opGh7NAYxNx/RAAHWq91w0UHMIV+JJMDXmKGYFjcJHL69aa7S7zD00nbWpsonYvXWG9mZASCNYFd2t4s+yKOYjbZhruN6E2juRWQ6a6H6U/G6dCckcWjp9pSozV9V3+HmvqdokmKq8LubeDBKfDWorC7TKpV7XXrTdiGC3jElPfQN5109aV8RuW3UEqQEr5FPOka9lU70X7W4dbB7NwlBGqDqP09KGXT+XvpHZqB1g6H0qmpxaRKFEJ2gHWvmHGTPaJVm8TQto1Jlu2xogKWRmJIHuGlE8EtnLqVmAU+zHLoB9aH2OGh1ZGgESAD6CavWT67BwEpJR8qAzHHhzjDsUKZcBJSklvwI3QfAH4VZ4ssC24h9OoMBUbedKGJ3rDj6HGyYWAViIjWD79/SmheIlDRadGdsjunmOlMnimJKP7kR4RinYXAUf6Tuh8FcjRrifH0NZUKXkLkhCQlSlLOg+6O6JIHU0osvpW2WzMx3Z8NqGnGUuhTjicy2jCVyZBTERGw0nTrRi8UCUbdmq4Lgy1JUlZATmIA5kCBJ6SQTHQ1Zx3hhltkurdUkMoVB3CZjUDrMDx0FZUj7QbsI/lO5k8yQM4PMA8xsZ313ruw45uZ1UXU6FSF94bzPpEz4UOo10H2b58/zYJQCR3myidY1JOn0pjYuEKTm205/vWjPDXEDV233SCdlJJn58qD3tmhh5SFBIQs90SYM9BBjxo24itKQKbtm3F9qlQJB0IPMaaRTXhLC5zHn1H+lUMKwltofy2wjU6aQdaPhCgNYEdKm3bGSpFj+ESR40h45YIC3IgTMkeNOTryglSs0R+xWd47ihUVJRqpRipzRWFmcXOFlClqI5nWg1wslXp84rW8cwYM4WVLjPKY6yoyPl8Ky60bCno3MiPSKZDbKRtihMlJA8arOOaHqeVO/E7KQyEgQd/dSQWwNd6aL9iSR4gEpJ9anaQEwSZ8K5t3d4ESOfXb4144e7G5o+aFxsN2GIKbUQkSOY+tW7RwvZgrRM60uNXCkqknXT3Ubw10EEAkydAN/WqRdbJyV6L9liYtl5ZlBru7tLZUrOVM8xofcKtWPBr1wJKQ2PHU+7/SpMU4KDSZLkR1291Pl+BcLyKNwpSIgEpmRI5danY4ldTon4AH51ZCHVnbMgaTQ95lTJAIgjf1/SptDqQx2vHCTAcQQeZGnwq1cvsvJltYnodCD5ULsFNOAZgDPhVp/g9CoU0spJ5HUfpU2iiYx8P3Ad7iiA4P8AuHUV9SQq3ubZQUqQARCtwCP/ABr6qKXsk4ZwaXft3SQntVpWn7zSd1DoSaruMM3Cwl5rsUjYRHyq25xLbIUOyCrhw7Rt+voDUFw7ilwO6w00nqvUx6/lVrRCmUsT+zNpwZ7ZyFckkyk/UUn3fDzjaih6ErT91Wyh/aob09scIXjeqbpIUd/aP5fKhiWmW3VC+dJWdlJOkeZn3UjXwUUvkSbdsoWAg5FEiJ2n8jV9fEi8pbfQD4jWjWK4ZZrSpTVwrOBKQSCCU6gV85w0laWih5tZdiEkQUndZPKEgH1ip9WiikmhUau++EASdNenh7qa2McDaQh0FbZHdUNSkdD1AoBjliq2eBSUyOaTNXMKvA6hec99EqGm4O4ikaodOwxdXLK2lKbWCEiRG88hFKFm8s6H2TOnLXU69aIXKEo/mJjxHUHeof4cES2UnNqAFAK8iDvH508RWXBYhnQKzoJJBJ01iYHUwJPgOlULp1bUqQSOenSrKn1NJhSNJkTEzz228q9tXELS4FGUlJga908h6zTAs4wK/ubZxLluvviCoToRvBERqK2xWIN4jbymQsAEHmD+dZLhGHrBbzAAJGp6xt500YDjQt5k5cygAPOQflSMaqyNuEpcCgHAARsQTqNvSmZt0HQ6xSMjixlYzZgCIM+f6ipbfjFuSFrCQNyTA9P3yo0ANcXYsGmVeWniaTuHrDM8kr3UJ/T415jd2bpSV5v5SSD5xXreOoKxk3GlTdNlLpUSfa44pTTbaNpkx10A+GnrSDwvgsEuHWK0u7s+3b19pQ9wJ50IxW2btbchAkwQT4mKzDAzziXEStwpHsjSgRnppTrgfBTlwrtFiEnUTMR1pptuCWStKVBJPQCJA386yC6MhUDsBvUDzaknmD7xWr8acJW9q32iQUn8O4J0nfas2u3kqMgRTJoRoGho7mi2AYn2D6V/c2PkaouuDavktaUyYjRsWGYncOp/kthIOylV9f8ADZV3n1lZ6cqB/ZlxKI/hlnXdE/ED50736pq6yc7VMAXNilNusJEACh2F8Npu2VrUO+uSPDkPgKPYwkJs3lHkk/lUXB4Uw22heqXPYV0MTlP0oNZDeDMbuyXaulChTNguIzEmmzjDhhNw0SB3xqDWZ2QW0e/oAYkn5VKUaLQlY63IzJy7ggg/Q19StccRrWcjMnxSIE+Zr6p0Use7HiO3bTNtbgKiDqgHwkzJr3/a169sppkeKgTHvo0nguzA0YR5iQfeDNdjhVoCEqWB0Ksw9ywa6qkclw+QT/8AE7hwSbtRn8MRVrD+AWE6uy6rqvWrCeH3EewtH/KUH1KDHwrvPdIBlKlf4lC/gQlVDW0ak9MHXnBVpn/pgCg+HcCNfxFw2VrHZ5SiCR/LWCRtvBGX0o9dYwqJcGQj8aVo+JBHxqoL1Tly2+2k+wW3QFJMpzSkiDrBJoNxGUZZAV9wKEuAypSOckn50Sa4DbKQ7b6LA9k7K8PWms3DSkFJUATyV3T8Yqhg1x2ThQTodq3WItyRmOI4SpbkNzkWYIP3VbEHprTfhn2dIDXfIUY2AHxJ/Sr3F+FlLwcQQEKlZHVQ9oeog+YNNeBvBTKY1kaTUetOjoUrVoy53A0trWlYlP3fIgc/DaoLXBuyfEDuTz9CPhWkY7wznOYaGKiXw+TExpH7H76UbGVOhad9sgJ5HppOg08qG4vwy84kFGg5j5H9a0HC+HkIWZBMnflr49KYWbEA7QNvD8v9amO5JPBgKcAumSe4op2MAwQrQjT59RRWy4Hulth8FC2zuM0KG429K2pq2bByHLI2BG48PyoDjjSUKAQIneNJ/wAvHxraQP1MzzH8VFqwG41I0pfwLiJIVJ0M/D9/Kj32gkLytqTsYCo7wPTxnl128azdDZQSRoBpNNFUhJO2bXhWPB1Ajn8hI+k1YxLCu2bSlRhMyepilDgpORoHXvGZ+ECnBV3Bj31OTyUSpBCws/uiQkch8B5RV7DLZOczuDof18qH2z2g1EnWreFXKlKXOmtZSsFAr7WsKU5aoyAlWfl0gz9Kwy8tFNqKFiFDcGv1MwoOpyrA019ax/7W+HkpUHU6KGix1EkA/IVr8jL0ZcoV2hwVysVE5VErEeNF63usriVJmQQZG8jpW4NvZ0IPUA1+f0Vr3A2L9rapC1EqRoSTy5amrQxghPOSzxncHsAyndXeV/gkgR6qIFQvYgbdTbbiYaQUrCpkqgaAAagzQ3GcVDrqspKsyktoA55DJM9Cs/CiLOG9isO3BlQ1zE6DwQPqdazbbwFJJfcF0WV1dauEsNHUJEdoR5bI9ZPgKTftA4abYyqQSQdwpRJPjrTd/tq5udLdGRH41fQVVv8AgftG1FxxTjkaSdJ8BW6oXu/8Crw9cJSiIEV9QuyaU0spXIyqj/Svqi0XWTZEXjyBJCHUjmg6x5f61Yaxlo8wD0kHfyM1n1pgbuVQaeVk2CnVb/4oGp8zp51429dMd0Nsugf2D5ka1ftRz9b2v9GkDEm/xj1kV6MUZ/3qP+ZP50kWeLz/AFbJI8UgfSKLsJs16lkpPmofI06nfoVwXpjEXm3UkJWlXkQflQO1wRClqC0gjwEH3jWlnG3GFvBm0BCh/UfUpakNa7BJnOrw8fOILjGEtOBtq6UtyQFKVLaEdSsgz5JEn50rkFQ9B2xbQx2rVy+4FtK7iycxcbUZbASQStWycqRJNU7vCrnL25bCZJhCu44E8irJ3Uq55R6mvrpohQuG303DiBpldOeBJhKXCQdzpIJk9aI4NxKu+Qrs0ezopK4SvzjpuPSlpPwPb2mBcUxJbqW0vFaAhQMkBQ2I1UnfSmbhvEkMoSjMFN/dWNdOio2pcvsNcU5kyOSNgFNxz8aGre7Amc7ZG/dHxykhVRldlY00bA5dpUkEQQdZGoqBteZR99ZfZcWwoakdVNBUf8SCIphseI1mDAcnWUHUDxSaF+w16H5l2TygQPlrVkrSCST8ffSphvFLBlK15F9FjL02nQ6+NFkX7REp7yj0NNvQuthB29SkEkRAnUbilS4uM61r2HKreLPLMToSIjz/AGKXsWuVW6YkEK+6d6m90OsIV8fcFwl1Z+6I9xGnnRbh/g5rs0laEqJBMmFQTuI5bedB8SUohtLYkqWM2vKQZPSCJk0/qvm22pjQgKkba6+lOngWsiJxOo2yO5pOgjyqbDb+EJGqlEDXqTuam41KHrdCgnRJBJjrt9aLcK4OnIFKHLekoo35PcKtzOZStaMYQuHVCZ0B+lVsQtwAY0+PwoZgd6UXEHYiPdrr6Uqi0ZuzRbZiDIrO/tasVLRmAOs+4a/StAtLnMBFDuLglTCgeQoyqjQeT8x3CSJ8KiiRRLHrUtrUPGhiV8qpHKNNJM9KKZOHMQQlCg4CpIBhP3SrSJ6jcwelLoPSrmCvJDnfBKTy8eXxp0SaQ0sXqG2tJU/mSqOgSZCR0AFOWG4Ap8peuFZpAKUj2QOXnVDAeFwhoPKErJn0PKmThxwhCmTEtnu//moko92o9KpFEZOwsykJEAQBXZNczS3xbjKkBLLftuHvH8KNj5Tt5TTSairYkYuTpCRxtcJU+pTKTA0zjaYgkfv519T+rCmlW4aSkTHr4k+Zr6ubu5ZSOtxUcNiBbcWoGgCUgc1uE/IGp08RhR0fth59r9Uig38Mydkjc8z1qNyxby6J28d6bsL0+Ri/+UR/99qf+ofkmq11xbmSQHGf+HtR80UrPNIBA2/etWSpkDRBPrPyo9wLjXs6ViCwuUvgZ/aILmkDQnuyemlcLulIACXUuSdkyZJ6ykSfjUbbyCf6cA8z+tT212lKsyU6jp8xHOhY/VJbLScGSSApaEOmCUKS5OvKQIBPSKtrwN63IIWpBVsQqN/7p08jRfAG2W0JdUB2p5qO2msCO6PH2leA3ixbG0KlJUDBIMjedzHhsP0oP4AgjhAbdCUdq8HxGfOdZG8aa/rRG54XU4gpDqiVakKGYc/d+lZlc48UrGUkgRlWZCgBy8qc8L+0haWUhttLixvmUQon0EKjzFBL2F/ALxXhl22IBdQAowDKvHkEzVq3vHUt94ykDuqyKCo6gmFR8KHt4y7c3favEIRlXmH3UoymUjxJgdZNEuHFyAtZJW8Sdz3W0RCdfFQ9DRfwBHlvxAVHKSFj++CTUzV8kqlCktqnTK4pB9Bt8aGYw4jsSsIha1nKYiEidRHhHrND+HMCU85Ou8zSVWWOs4RoxvnUslalqWqNMypPvrPnuIX1uzcqcyg6badKJcZXym0pazxSviF3bBvKnMtw7qJ0rQjg0nkamMXbBkOk+CgPlzo27i38kZnITHQVmvDlkp1wfhFHOKLqAEAjxo1mhlqy3d8WPrCm85W2RAAbQZ9worhOPXSUCXkp8CgaAeNILluFiURIqmULG3zo9UxLZrSr9Su8q5nnoEj6UEucSBk9uqR4gHXy60o4BhS33kIzASfHkJk+FMrvAGoJuU5VLUJCfwgk8+ulDoHsF2uKEpiLxaT0KhVteNl5RS7cLKd0mdCD5DestvMNAcVlXmSCYMbipUXTqRAXoKDigqx9xPhe3e1L+vKYHl50Nd+zhB/puTp1pPf7Re6prli4fR7C1DyNZJewty9DU39mVwskNQqBOulDrrhO7t1DM0qRzAJGhrrBPtFvrQmFZgdwsTt0PKmdj7cFkDtWQesfrSS+onjIy6NZwNvDmLh9gAwFgQpGoIPka4tmVC4bI0jOlfikiUz5KHxpVxH7R2LnIEt5CD3iND6EUVssebVBQ6Socl8x51ePI6+5Uc0uJX9rGbFsVDLZVudgPE1QwHh8vSteqlHMo+PIeAAqm0DcPgq0Snl48z++lP8AaLQ2gARtUObl7Olo6OHi6K/IrYo0bYHJ7Z3UdgPAc6+rjia2S6r+Y5kb5xufDTavq0XJrdBkop5Vme2t+WdmWV/5tpV8d6ItceJR7Vmz/wAKEf8ArQuyugD3hIqwcMDgKk6dRyqilJHN9sthEfag2NrVHuT+Vdj7VwNrdI8opScwSVhOYIk6FXs+/lRpv7LroiQUR5mqqUnonKMVs8uOPipwKDYCeadNas4lx4w43lFo1PMqQg/SagV9l12PwH1NUrngK8RqW5H9pmtcjVEstY6yltvQApCtBOhUnKPSZM+VAnbaU9qIya6TzB58pjWKJ39yy1CUtJ0AIQtOYg8yuefl+VQ4Ja/xT6Wy4GQoxCAZOhOgAiAAdTtPOpuWLZdLNIEsNKWe6ifjoaJucNqSMyCEqjbXKSNwen72o5jl7YWUotklx7YnOrTrmMx6ClleJ3D6sufKnmEz5c/QVNSlLKVL5KuMY7dv4Pbe6SqWnE5FzqSdD6/H86PW9wEqTuAhCkp11KlFJBB8MtK95g+ZRCFlcbc/3rRNjE12LMLguq2TvlA5knQHwFV/BH8hpVgtbSe0hpKcwzLiSCZGUDU6Udwi1bt2VOJmI3PP8qz6xNzdOpWsryE+0TEjoOo8qeOK1Bu1CAculRm80VinVmbY/fG4fUoqgTAqxYcLLWJCFuf4g5R61Hg2Eh5UqICZ99O2EpLSQ2h4lPSTt6GR5U8uVRwLHilLJWwLAy2gwnKfE0sY1bEqJcWlMnu8592wp8uRCdQo+SVGk7ErIuqypSqeUgJ199TXJktLjwA7V/LokEmeQJFFFWGeCEq15D9aJ4S32ag283vsZEfKmfEMOzQ42lKQAAE5iTCRziJovkzhCrjVZYlW2HPtKCkJUk6693Y+M11dt3CyjNmyIBAAjSdSdDrPWnFjDlrTIU2OgIk/9xqVeEODZaf+mj9aXvy+v+jdOL+Rn4wdZ2S5H+CvyqF7D1J0OYHlKVCfeK060whfN33BP/r9atowobFxw9dQPlTJ8v8AEFcS/cY8ts6CRB+FTpdDe4kGNTWnPYMyowUhXXNP51weCrZQ9iJ/CVD5zNOu3mItxWpGdOKbPtJjyrhzCG1AlKvSny7+ztlQgOLTPXKr5QaDjghbSiMyXE+5XuovAO14FVrh5SiI1pxwHh8oAk0Sw7BggVeeXlFSbcilJEzFyG9qgextzNIJPhQ150k1esLYK3odDdyjieNPqTmLeZPx+NfUxGySUwDpXtL0j6G7v2ZgtCmzCtRyNFLLECJAJgj9zVC7eCgFDbXTpUDTxQZFXORwTyhjZti7oByovwlxWq2cFu+T2avYUfunp5UtYbipAA0lJ8djy8quYgrtGzKRA2PMfmKMX1doFX9sjY0rmvlba1lvCnGb6Eho5VhPs5pmOkg0xucYrKYUykz0WR8010fWiRfDISvtBtki4JBBnpSmFrT3kZgddUyNDodR4U6XFilbpcLQMmYUskfACu30rUMoQhI/tH5k1Fyi3sooyXgzuddRPhtVhKHCmfZSBy7o069TTGrhpRVolI8SZqvc4Y4Acw2/xPu6VrQ1MH4Xe9kVCVdQBuVaCAeXnr5UewzhcvHtblRTHstATHiZ5/s1SwR7snQVozg6QCBBJGo0Pj76a7y/KSf5QBVJHemANDyHUUH1Wxk5P9JYw3DG+0kEmOtAOObkLV2Y56UftmSGi4NDG3LrSWO1fuCe7IPpUo9U2yku2hhwTB0NNo0klMnUaSTG2xgbHrRFK9dBA8z9akbsXAn29PAJHyFU8XLiEdzVR0mf1pu8GaMZrydYo9lT7I18KqYUwZzaD4UI/wBnvuKhxevnIppsOFTkHfj0/Ks+WMRfpSeyPEGEupOYiRtqKpYXimUltxWo2M70wt8OoG6yfAaVUxXBmUDtEznB50P7heg/R+Smh4IcgElJG8H15edX14ggkaH0B+pqEXzbiArUFPKi9sphaQqAD4it9cb6Ng1i+BUEBKtZjYePieVECwuNET070D/xq1d27WVsgJntUj2T1E69Ios3YoSdEpJ9T86SX9TLwFcMfIs9mvUZE+pJ/Kui86NBkEaaifdCjTBe3QQNQI6AaUIuLwr290wPcKn9ebHXFD0UCtydV+5I/KuktHmattWvM1y9AFOnKX6maorSIFgAUNeXJqS4foJiuKpaSSdT604rZJiF6lJrhnHhGUGke9xkuKJNQsuFRAG9PpE9s062vlHYzX1VeHMJWEgwD619XM+XJ0KB/9k="/>
          <p:cNvSpPr>
            <a:spLocks noChangeAspect="1" noChangeArrowheads="1"/>
          </p:cNvSpPr>
          <p:nvPr/>
        </p:nvSpPr>
        <p:spPr bwMode="auto">
          <a:xfrm>
            <a:off x="80963" y="-868363"/>
            <a:ext cx="2514600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6" name="AutoShape 6" descr="data:image/jpg;base64,/9j/4AAQSkZJRgABAQAAAQABAAD/2wCEAAkGBhMSERUUExQWFRQWGBoaGBcXGBcaGhwYGBoXFxgbGh0YHCYgGB8jGRgYHy8gJCcpLCwsFx4xNTAqNSYrLCkBCQoKDgwOGg8PGiwkHyQsLCwsLCwsLCwsLCwsLCwsLCwsLCwsLCwsLCwsLCwsLCwsLCwsLCwsLCwsLCwsLCwpLP/AABEIAL8BCAMBIgACEQEDEQH/xAAcAAACAwEBAQEAAAAAAAAAAAAFBgMEBwIBAAj/xABCEAABAwIEAwUFBgUBCAMBAAABAgMRAAQFEiExBkFREyJhcYEykaGxwQdCUtHh8BQjM2Jy8RVTgpKTorLSFkNzJP/EABgBAAMBAQAAAAAAAAAAAAAAAAECAwAE/8QAKREAAgICAgIBAwMFAAAAAAAAAAECESExAxJBUWETInEyQlIEFIGRsf/aAAwDAQACEQMRAD8Ar4DxncO5k9kHQ2AFFJgkbSAd6E8SdmtagJQTqAoQQajsEhlaihSUz7JQoEg8wRoSKuXBVeBKlpBUJRrsFbgg+IFL2tUZRp2hj4E4jD7fZrP8xGh8R1o/it72TZVE1kZslW6wtpZQoGFEa+fnTeviI9mO2h1s/eTuPMUydoRxp2CMexFd0nKmB6TUKcLKrdDikjRQUqN+6YV8K0K1whns5bSO8JBoAliLhxB9koBUOUkkH3itRu16B/FeDpaZCmxIjfwNXOErFLluDFVuKr3sLbsQpLiFCEd7vo8D+IeNEeCnkC0TlO2h6g+NbyB6LjuAJIpWxTA+xUVn2DvTu5dRQHit3OhCJ9pUn/FIKj8YpgIV7e3StvaFJ3+hqq6VJ0IkVaVfDO0sHSShfkdvjVi5ArBYMbWme6cpqwtS+qfdUT1qk8oqAWpB9oxQNZahR3VXIwh51ScgJT5x8qsWmHoO5M0bw65DYECY2pZLA8HTwLtzYKClBQUkgaDMT86CalcKnTpThxA5lbUsiFK0SKXrHD4TKtzQQZMkwzDi64J9kbzrVm7WFuwn2EaCrKh/Dsk/fXoKGoszAOuu+8VrrJqvBYjMfAVLUa2wlIBBk7aUPdvFpOu1aMgyj4RauXeVcW4kzyqsk5jvVtyzJAEwOdPYiWcn124VQG1A/iGkR1J5fWhLdtmWrNKW0ATHwA6qPL9KLpyMpyxvuetC8WfGkSBoQPmfGlaY8WkFGn8qJgZ1QEAfdG0D0rxODhKZVqs6kmq2AAFWdWpiB4cqZX28yZ02qWimxaRf5JgR9DV9WPFYCT3jG4+tQPWoWSBvOp/fOrVtbIa0AGtUfJRNcdgW8Ws+2YHIfnUzVokpMflXmMPoiQR++lBG7lRPdOnOeVLvI2sBK5Q2kSpRI6KJPuHP1r6gb7xUdTMV9TULZq+O8PkEpT38+p0Bjp5E0Jsrd1olC0Qg7mfcYPMUdwTFltpT2yFQNSqJnzoovFrW6KkZgFRpPMeHrTNJk4txE3G7FsKAAyq2UAe6ZEhQ8Dv7xyrjCcNSjOh8kZk9yCYoxd4UkwkyqPYPOBqpB8R7Q8iKg/hJISrXmk9RypLpla9EvD92tSQ3/EKa7MwqdZHIAHbSiS7NovKMOuSmCqTrQzAmEi/HaJBCxA8x+/hWlBpKRsABVFlEZYZkPE1kjOlOXIZgDrPM+lMVxZFDaVse0EwobZh0Pj0Nc9l/F3o2KUkk+mgFNFzYhs5kju8xQSM3QptYitaQRt8jzFDMWfWpbYPRWnnFN13hhCg4ynMFf1EbH/JM/eHTnQJWR2/Q0nkgkzoZ6EHYiKLYELV/YwYGgV86sWrhUIV7SdCPrTti/DkokDUa0BxGy7MJf+7oh3wB2V6GtoOwaWTUCm6dWMETlneRpQPFLHKdqbYLA6FRV7CVkEKIlI+dUVCiPDiiVlMTSS0NHZFxFiCXCgayOVeYfa5jmPsp1NFOJsOAGaNqCYleHs0tI0KhqfClTxQ7WbKjz/bPFX3E6Co7t9YlQUYGw5VOhsJSEiu3bcKEETRavBouk5C67xE9zUDUjGLoVAXpVq9wduNBBoK9hqhtrW6g7WNCLVJTI5iUn60PdxBxEpiY51NgXbOIS2slKEnuzGxmR5UWew1ASQgTG53561K6ZWk0CrZWYZnFJ94ofiiwtWh0iNPfRxWGpSuDlgp5/OrP8O2ncJ35CmfIBcYtWBcSRCSev0/fhR43TqxlACU+e/LfkPKrQuECdhp0odeYwhAideQTrUnJt4RZRSWS0tsJA1E8o+tAsVxvLKUb8z0/Opsjzu4KE8yfaP5ULvsHUHISNDWhDNyNycmKiU7dlTywmdTzPIcyalv1pByN+yOf4jzNFbayDLZ5rXueienrVNFmTqBpVyBAxhZIlWlfVdL2UQRXtYFGss3ryWglxkKEctaCNMMuOlKkKb6HYielaCwyEpAGo5UFxtDKuYz9E6n4VVogmLGM8NvsJLiFdolOoI0IjXVOx8xUK1KA17sjMkj7pUJifwnl50XXjK0tLbyqWcpju/Oa4vAk2CMmjiWgCkjUpGpieY+U1KUU8otCVYYOwy8DiUq++nY+IpxbxoOW6zsoCCPGkLCrcpaQTzmFDbNuUn312i5UXcqlZeR8QKCdGkrGbgjDgkOOdTTSpMjWhHCS0liEmSCQaNkVWOiEtgpRLStu6aA8Rdmq4YUFFKs4SVoMKAWCBr/lG9N60A70rcQYAFElP3hB+hHiDrQaCmXcK4dLKitT7zxOgC1HKPQbmoX7VKHFJWAW3BBB21qLCsUuAvsn4CgmQfxgaEjx6ireIo7VPiNq3XGDXnJRwt0sr/hXDsJZUfvN/hn8SdvKKr4wzV1ttFw3kc9pOyhopJ6pPKhl1erZV2byVLn2HED2vBQ5KoLA1WDbLBy46lHX6a0/4BwqlpAPMDU+KjM/IVT4aZS5kcAKSk7KEEToQR0O9GMe4xt7JIStUrI0SN+ep6UsnbKRR07w82v2khQ6HaobvhZpaSMg9ND8KCj7SWleA6kx7qMYVjiHVFIWCveAdY8vdU2UoRMd4dDboS3m9dRQ+6wpaDBKT5KFP2MJl0nnG9L97hC1IKnEBwfiRoseOXZQ8qMZ5BKKoSLplRVljU7VaRgakJlZAPTfTntVtxSEaJ0gzOg+dUr3EwlJM6daZuTAoxR3fcRNs7InQiCdJpdvsadUAue6ehMSPCqDiHHVEgE1aw/D1EKSduY6dCKygkbu3grLxZxRBJk19eX68xGY6aevP40SssG7NQcUAtKZlJ220+OtHV8CtPIDrCyoxK0E6zzj15UG0nkKTawIrjxO5o1hTKYCh6+dTvYC2nQzPSobFgpUU7AUzBEYkPqUmEpk9aprtlAyselGsCIA5a9eX6VzfNgggiJn37VMdizdgrdKSIg6+XL4VayACKmLICieZA+UVypNWWiD2Vn2gokkCTzj0r6plCvKNGsIYXxdcFSWlqUhonvDZUdATT5hT2ZP/wDO2kJ2k7nzmlBL7NwNWhI2hZBn3V3aY+WjDKVpWDGVSgoH4CaVS9hcL0MWLWNyJIyielXbW5SplLb6NIjMOR6g8qr2PGiHU5XEEHaQDv5H86p4rdhICkmQNSOqTuPPp401oTqyDDLRtLz1usg5oCV8pAzIPhKVD1FUbu1CXQh0d5Jieo61XSvvuPp77eZvfoWxoek6imi7tE3KezmSUZ2XOZTzSfEUleCknpnmBqRbvhCfYdH/AHD9/CmxRrPVOHsR/vGz8RTdheKB9gLG8ajxG9NB+CfIvJbdfAodiboUjQ6ih19fKkiqSX1kGmFSOri/Q6kBXtJ1BBgg9QagtMVcSSFqChyMQfXl7qFXdosqlO9etEkwQQaNmouv3ZC86DrzFXbi6buW8qjB+II2I8RQlTZBqlfW094SD4UKCHsIx1ds2tx2ISSnQ+2rWFDptSPjGIruX1vKghSpgbAdBNe3d8CgoJmVAwZI0mZj0FeMWKkJHsqHPprrSPZWOiEumQUQfCAeYjQ+VaLwbwwpEXCyA5AgAZYB1IP4jSRg7jCHe1WNE7IOvenQ+Q3o9c/aYtRDbLYAOmZW+uhgdfOpyfgqo2NV/iCST4kCpLvE0NONsSlPaJJSVK0PgB19RSPj2Mlgtr3I1jrt9KHcYcQdtdo7PUISAn1gn51OKsaWBi4mYVnCCpJSRrM6eRG1DEcOAgFfs8hM1Vd4rKVJKxnOx1/SiDPE7LnMJPQmrwS8kZ34JHLNCR3QBQK+ayKzp9aMXd+I01oUoKX5VVskkyld3BIhJ0V8ufu+VcWWMONwArKeteLbLa4B168tdxp1GnrXD1qHtEACNf35VJq8MtdZQy4aG3l5le3HXQmucRtsigSB6UCwWzuEEqglI99MWEudsqV8tAKn1SKd2z2zAiR8Ks3ISBJNQ3eGrYPaIBKD7SRy8ajvrtJSCFCszL5BrkBf+WteFNcoxFK1gDxog0wTyqsXglJK8AlxpZMAQK8o8tSU7ivqfBOmMHEHBIVLtscq9yORpCfccQ9C05Vg7Gr+GcS3VrHYqLrP4Fd6PLmKIXuON4iQgtJYX/vHCYnwgb+ZFK6YUpRLODWySkgnvHX37VWxd5SFwk5nB+H2o/ujSPOqN9gtxarCllTjURLZjTfXLqffRCwxlCx2bSEpB3VAH+ppGqHTTKmGX7zqXkISlIkB2BuRqDHLwIgUawrE8qWzOjTqf+RZyH5/ClsBxi6UplcRHkZAOvrNX7i5QVAhIQVwVt/dkEKUU+BifAz1rJhlG8DJxThpZc7RPsOe14HrVXhq9LL+Q/03OfIKp3vbVNwxG4UmQfMaUgNtkZmjotJ08xtTTXV2icPuXVju/hiTyqNvCkgV3gOI9sykn2hoodCKsX1z2acxBI5xT42SzoFO4akGY3oPftBJkCmB13uZgCR+v6VA/aIUkEkAqOgJAJ56dfSgpIfqxUdE1XcRTS5gg6iqycIg7Uwohu4alRUIJWDMDcjw6weXjUBaUjYERvMDT86cnsISu5SIIjWQJjxI3I8tqYsQ4Ht3UeynORuCQffPzqUnReGTHFNKMwKkwuyUXkgjWZp4veEFpIbYayn7zi1FQHlO/oKEYRhJbfXmk5Zknmedcrk3s7VGKWADxhcZngk7JFD2UwMx9PTSrOOLDlwqOte3YQlIFVWqI/IMW2VKkmvUFIOpqL+KKtqhiVD4++qE/wADLgqoXAUFA/dOh80zofnR1yBSCtfIHY79KN4ZjBKQHFAge89J608ZEpK2d37CnVaaflXVknKkEe0iZHUGitigKBWCDPShpbCCtZBPKOXiTRaAmd4pjfZpTkVqdY8D18arYdjvfzczuK4vMP7ROdKTkGkjcDx6+dC37cIgoUFD4+opGh7NAYxNx/RAAHWq91w0UHMIV+JJMDXmKGYFjcJHL69aa7S7zD00nbWpsonYvXWG9mZASCNYFd2t4s+yKOYjbZhruN6E2juRWQ6a6H6U/G6dCckcWjp9pSozV9V3+HmvqdokmKq8LubeDBKfDWorC7TKpV7XXrTdiGC3jElPfQN5109aV8RuW3UEqQEr5FPOka9lU70X7W4dbB7NwlBGqDqP09KGXT+XvpHZqB1g6H0qmpxaRKFEJ2gHWvmHGTPaJVm8TQto1Jlu2xogKWRmJIHuGlE8EtnLqVmAU+zHLoB9aH2OGh1ZGgESAD6CavWT67BwEpJR8qAzHHhzjDsUKZcBJSklvwI3QfAH4VZ4ssC24h9OoMBUbedKGJ3rDj6HGyYWAViIjWD79/SmheIlDRadGdsjunmOlMnimJKP7kR4RinYXAUf6Tuh8FcjRrifH0NZUKXkLkhCQlSlLOg+6O6JIHU0osvpW2WzMx3Z8NqGnGUuhTjicy2jCVyZBTERGw0nTrRi8UCUbdmq4Lgy1JUlZATmIA5kCBJ6SQTHQ1Zx3hhltkurdUkMoVB3CZjUDrMDx0FZUj7QbsI/lO5k8yQM4PMA8xsZ313ruw45uZ1UXU6FSF94bzPpEz4UOo10H2b58/zYJQCR3myidY1JOn0pjYuEKTm205/vWjPDXEDV233SCdlJJn58qD3tmhh5SFBIQs90SYM9BBjxo24itKQKbtm3F9qlQJB0IPMaaRTXhLC5zHn1H+lUMKwltofy2wjU6aQdaPhCgNYEdKm3bGSpFj+ESR40h45YIC3IgTMkeNOTryglSs0R+xWd47ihUVJRqpRipzRWFmcXOFlClqI5nWg1wslXp84rW8cwYM4WVLjPKY6yoyPl8Ky60bCno3MiPSKZDbKRtihMlJA8arOOaHqeVO/E7KQyEgQd/dSQWwNd6aL9iSR4gEpJ9anaQEwSZ8K5t3d4ESOfXb4144e7G5o+aFxsN2GIKbUQkSOY+tW7RwvZgrRM60uNXCkqknXT3Ubw10EEAkydAN/WqRdbJyV6L9liYtl5ZlBru7tLZUrOVM8xofcKtWPBr1wJKQ2PHU+7/SpMU4KDSZLkR1291Pl+BcLyKNwpSIgEpmRI5danY4ldTon4AH51ZCHVnbMgaTQ95lTJAIgjf1/SptDqQx2vHCTAcQQeZGnwq1cvsvJltYnodCD5ULsFNOAZgDPhVp/g9CoU0spJ5HUfpU2iiYx8P3Ad7iiA4P8AuHUV9SQq3ubZQUqQARCtwCP/ABr6qKXsk4ZwaXft3SQntVpWn7zSd1DoSaruMM3Cwl5rsUjYRHyq25xLbIUOyCrhw7Rt+voDUFw7ilwO6w00nqvUx6/lVrRCmUsT+zNpwZ7ZyFckkyk/UUn3fDzjaih6ErT91Wyh/aob09scIXjeqbpIUd/aP5fKhiWmW3VC+dJWdlJOkeZn3UjXwUUvkSbdsoWAg5FEiJ2n8jV9fEi8pbfQD4jWjWK4ZZrSpTVwrOBKQSCCU6gV85w0laWih5tZdiEkQUndZPKEgH1ip9WiikmhUau++EASdNenh7qa2McDaQh0FbZHdUNSkdD1AoBjliq2eBSUyOaTNXMKvA6hec99EqGm4O4ikaodOwxdXLK2lKbWCEiRG88hFKFm8s6H2TOnLXU69aIXKEo/mJjxHUHeof4cES2UnNqAFAK8iDvH508RWXBYhnQKzoJJBJ01iYHUwJPgOlULp1bUqQSOenSrKn1NJhSNJkTEzz228q9tXELS4FGUlJga908h6zTAs4wK/ubZxLluvviCoToRvBERqK2xWIN4jbymQsAEHmD+dZLhGHrBbzAAJGp6xt500YDjQt5k5cygAPOQflSMaqyNuEpcCgHAARsQTqNvSmZt0HQ6xSMjixlYzZgCIM+f6ipbfjFuSFrCQNyTA9P3yo0ANcXYsGmVeWniaTuHrDM8kr3UJ/T415jd2bpSV5v5SSD5xXreOoKxk3GlTdNlLpUSfa44pTTbaNpkx10A+GnrSDwvgsEuHWK0u7s+3b19pQ9wJ50IxW2btbchAkwQT4mKzDAzziXEStwpHsjSgRnppTrgfBTlwrtFiEnUTMR1pptuCWStKVBJPQCJA386yC6MhUDsBvUDzaknmD7xWr8acJW9q32iQUn8O4J0nfas2u3kqMgRTJoRoGho7mi2AYn2D6V/c2PkaouuDavktaUyYjRsWGYncOp/kthIOylV9f8ADZV3n1lZ6cqB/ZlxKI/hlnXdE/ED50736pq6yc7VMAXNilNusJEACh2F8Npu2VrUO+uSPDkPgKPYwkJs3lHkk/lUXB4Uw22heqXPYV0MTlP0oNZDeDMbuyXaulChTNguIzEmmzjDhhNw0SB3xqDWZ2QW0e/oAYkn5VKUaLQlY63IzJy7ggg/Q19StccRrWcjMnxSIE+Zr6p0Use7HiO3bTNtbgKiDqgHwkzJr3/a169sppkeKgTHvo0nguzA0YR5iQfeDNdjhVoCEqWB0Ksw9ywa6qkclw+QT/8AE7hwSbtRn8MRVrD+AWE6uy6rqvWrCeH3EewtH/KUH1KDHwrvPdIBlKlf4lC/gQlVDW0ak9MHXnBVpn/pgCg+HcCNfxFw2VrHZ5SiCR/LWCRtvBGX0o9dYwqJcGQj8aVo+JBHxqoL1Tly2+2k+wW3QFJMpzSkiDrBJoNxGUZZAV9wKEuAypSOckn50Sa4DbKQ7b6LA9k7K8PWms3DSkFJUATyV3T8Yqhg1x2ThQTodq3WItyRmOI4SpbkNzkWYIP3VbEHprTfhn2dIDXfIUY2AHxJ/Sr3F+FlLwcQQEKlZHVQ9oeog+YNNeBvBTKY1kaTUetOjoUrVoy53A0trWlYlP3fIgc/DaoLXBuyfEDuTz9CPhWkY7wznOYaGKiXw+TExpH7H76UbGVOhad9sgJ5HppOg08qG4vwy84kFGg5j5H9a0HC+HkIWZBMnflr49KYWbEA7QNvD8v9amO5JPBgKcAumSe4op2MAwQrQjT59RRWy4Hulth8FC2zuM0KG429K2pq2bByHLI2BG48PyoDjjSUKAQIneNJ/wAvHxraQP1MzzH8VFqwG41I0pfwLiJIVJ0M/D9/Kj32gkLytqTsYCo7wPTxnl128azdDZQSRoBpNNFUhJO2bXhWPB1Ajn8hI+k1YxLCu2bSlRhMyepilDgpORoHXvGZ+ECnBV3Bj31OTyUSpBCws/uiQkch8B5RV7DLZOczuDof18qH2z2g1EnWreFXKlKXOmtZSsFAr7WsKU5aoyAlWfl0gz9Kwy8tFNqKFiFDcGv1MwoOpyrA019ax/7W+HkpUHU6KGix1EkA/IVr8jL0ZcoV2hwVysVE5VErEeNF63usriVJmQQZG8jpW4NvZ0IPUA1+f0Vr3A2L9rapC1EqRoSTy5amrQxghPOSzxncHsAyndXeV/gkgR6qIFQvYgbdTbbiYaQUrCpkqgaAAagzQ3GcVDrqspKsyktoA55DJM9Cs/CiLOG9isO3BlQ1zE6DwQPqdazbbwFJJfcF0WV1dauEsNHUJEdoR5bI9ZPgKTftA4abYyqQSQdwpRJPjrTd/tq5udLdGRH41fQVVv8AgftG1FxxTjkaSdJ8BW6oXu/8Crw9cJSiIEV9QuyaU0spXIyqj/Svqi0XWTZEXjyBJCHUjmg6x5f61Yaxlo8wD0kHfyM1n1pgbuVQaeVk2CnVb/4oGp8zp51429dMd0Nsugf2D5ka1ftRz9b2v9GkDEm/xj1kV6MUZ/3qP+ZP50kWeLz/AFbJI8UgfSKLsJs16lkpPmofI06nfoVwXpjEXm3UkJWlXkQflQO1wRClqC0gjwEH3jWlnG3GFvBm0BCh/UfUpakNa7BJnOrw8fOILjGEtOBtq6UtyQFKVLaEdSsgz5JEn50rkFQ9B2xbQx2rVy+4FtK7iycxcbUZbASQStWycqRJNU7vCrnL25bCZJhCu44E8irJ3Uq55R6mvrpohQuG303DiBpldOeBJhKXCQdzpIJk9aI4NxKu+Qrs0ezopK4SvzjpuPSlpPwPb2mBcUxJbqW0vFaAhQMkBQ2I1UnfSmbhvEkMoSjMFN/dWNdOio2pcvsNcU5kyOSNgFNxz8aGre7Amc7ZG/dHxykhVRldlY00bA5dpUkEQQdZGoqBteZR99ZfZcWwoakdVNBUf8SCIphseI1mDAcnWUHUDxSaF+w16H5l2TygQPlrVkrSCST8ffSphvFLBlK15F9FjL02nQ6+NFkX7REp7yj0NNvQuthB29SkEkRAnUbilS4uM61r2HKreLPLMToSIjz/AGKXsWuVW6YkEK+6d6m90OsIV8fcFwl1Z+6I9xGnnRbh/g5rs0laEqJBMmFQTuI5bedB8SUohtLYkqWM2vKQZPSCJk0/qvm22pjQgKkba6+lOngWsiJxOo2yO5pOgjyqbDb+EJGqlEDXqTuam41KHrdCgnRJBJjrt9aLcK4OnIFKHLekoo35PcKtzOZStaMYQuHVCZ0B+lVsQtwAY0+PwoZgd6UXEHYiPdrr6Uqi0ZuzRbZiDIrO/tasVLRmAOs+4a/StAtLnMBFDuLglTCgeQoyqjQeT8x3CSJ8KiiRRLHrUtrUPGhiV8qpHKNNJM9KKZOHMQQlCg4CpIBhP3SrSJ6jcwelLoPSrmCvJDnfBKTy8eXxp0SaQ0sXqG2tJU/mSqOgSZCR0AFOWG4Ap8peuFZpAKUj2QOXnVDAeFwhoPKErJn0PKmThxwhCmTEtnu//moko92o9KpFEZOwsykJEAQBXZNczS3xbjKkBLLftuHvH8KNj5Tt5TTSairYkYuTpCRxtcJU+pTKTA0zjaYgkfv519T+rCmlW4aSkTHr4k+Zr6ubu5ZSOtxUcNiBbcWoGgCUgc1uE/IGp08RhR0fth59r9Uig38Mydkjc8z1qNyxby6J28d6bsL0+Ri/+UR/99qf+ofkmq11xbmSQHGf+HtR80UrPNIBA2/etWSpkDRBPrPyo9wLjXs6ViCwuUvgZ/aILmkDQnuyemlcLulIACXUuSdkyZJ6ykSfjUbbyCf6cA8z+tT212lKsyU6jp8xHOhY/VJbLScGSSApaEOmCUKS5OvKQIBPSKtrwN63IIWpBVsQqN/7p08jRfAG2W0JdUB2p5qO2msCO6PH2leA3ixbG0KlJUDBIMjedzHhsP0oP4AgjhAbdCUdq8HxGfOdZG8aa/rRG54XU4gpDqiVakKGYc/d+lZlc48UrGUkgRlWZCgBy8qc8L+0haWUhttLixvmUQon0EKjzFBL2F/ALxXhl22IBdQAowDKvHkEzVq3vHUt94ykDuqyKCo6gmFR8KHt4y7c3favEIRlXmH3UoymUjxJgdZNEuHFyAtZJW8Sdz3W0RCdfFQ9DRfwBHlvxAVHKSFj++CTUzV8kqlCktqnTK4pB9Bt8aGYw4jsSsIha1nKYiEidRHhHrND+HMCU85Ou8zSVWWOs4RoxvnUslalqWqNMypPvrPnuIX1uzcqcyg6badKJcZXym0pazxSviF3bBvKnMtw7qJ0rQjg0nkamMXbBkOk+CgPlzo27i38kZnITHQVmvDlkp1wfhFHOKLqAEAjxo1mhlqy3d8WPrCm85W2RAAbQZ9worhOPXSUCXkp8CgaAeNILluFiURIqmULG3zo9UxLZrSr9Su8q5nnoEj6UEucSBk9uqR4gHXy60o4BhS33kIzASfHkJk+FMrvAGoJuU5VLUJCfwgk8+ulDoHsF2uKEpiLxaT0KhVteNl5RS7cLKd0mdCD5DestvMNAcVlXmSCYMbipUXTqRAXoKDigqx9xPhe3e1L+vKYHl50Nd+zhB/puTp1pPf7Re6prli4fR7C1DyNZJewty9DU39mVwskNQqBOulDrrhO7t1DM0qRzAJGhrrBPtFvrQmFZgdwsTt0PKmdj7cFkDtWQesfrSS+onjIy6NZwNvDmLh9gAwFgQpGoIPka4tmVC4bI0jOlfikiUz5KHxpVxH7R2LnIEt5CD3iND6EUVssebVBQ6Socl8x51ePI6+5Uc0uJX9rGbFsVDLZVudgPE1QwHh8vSteqlHMo+PIeAAqm0DcPgq0Snl48z++lP8AaLQ2gARtUObl7Olo6OHi6K/IrYo0bYHJ7Z3UdgPAc6+rjia2S6r+Y5kb5xufDTavq0XJrdBkop5Vme2t+WdmWV/5tpV8d6ItceJR7Vmz/wAKEf8ArQuyugD3hIqwcMDgKk6dRyqilJHN9sthEfag2NrVHuT+Vdj7VwNrdI8opScwSVhOYIk6FXs+/lRpv7LroiQUR5mqqUnonKMVs8uOPipwKDYCeadNas4lx4w43lFo1PMqQg/SagV9l12PwH1NUrngK8RqW5H9pmtcjVEstY6yltvQApCtBOhUnKPSZM+VAnbaU9qIya6TzB58pjWKJ39yy1CUtJ0AIQtOYg8yuefl+VQ4Ja/xT6Wy4GQoxCAZOhOgAiAAdTtPOpuWLZdLNIEsNKWe6ifjoaJucNqSMyCEqjbXKSNwen72o5jl7YWUotklx7YnOrTrmMx6ClleJ3D6sufKnmEz5c/QVNSlLKVL5KuMY7dv4Pbe6SqWnE5FzqSdD6/H86PW9wEqTuAhCkp11KlFJBB8MtK95g+ZRCFlcbc/3rRNjE12LMLguq2TvlA5knQHwFV/BH8hpVgtbSe0hpKcwzLiSCZGUDU6Udwi1bt2VOJmI3PP8qz6xNzdOpWsryE+0TEjoOo8qeOK1Bu1CAculRm80VinVmbY/fG4fUoqgTAqxYcLLWJCFuf4g5R61Hg2Eh5UqICZ99O2EpLSQ2h4lPSTt6GR5U8uVRwLHilLJWwLAy2gwnKfE0sY1bEqJcWlMnu8592wp8uRCdQo+SVGk7ErIuqypSqeUgJ199TXJktLjwA7V/LokEmeQJFFFWGeCEq15D9aJ4S32ag283vsZEfKmfEMOzQ42lKQAAE5iTCRziJovkzhCrjVZYlW2HPtKCkJUk6693Y+M11dt3CyjNmyIBAAjSdSdDrPWnFjDlrTIU2OgIk/9xqVeEODZaf+mj9aXvy+v+jdOL+Rn4wdZ2S5H+CvyqF7D1J0OYHlKVCfeK060whfN33BP/r9atowobFxw9dQPlTJ8v8AEFcS/cY8ts6CRB+FTpdDe4kGNTWnPYMyowUhXXNP51weCrZQ9iJ/CVD5zNOu3mItxWpGdOKbPtJjyrhzCG1AlKvSny7+ztlQgOLTPXKr5QaDjghbSiMyXE+5XuovAO14FVrh5SiI1pxwHh8oAk0Sw7BggVeeXlFSbcilJEzFyG9qgextzNIJPhQ150k1esLYK3odDdyjieNPqTmLeZPx+NfUxGySUwDpXtL0j6G7v2ZgtCmzCtRyNFLLECJAJgj9zVC7eCgFDbXTpUDTxQZFXORwTyhjZti7oByovwlxWq2cFu+T2avYUfunp5UtYbipAA0lJ8djy8quYgrtGzKRA2PMfmKMX1doFX9sjY0rmvlba1lvCnGb6Eho5VhPs5pmOkg0xucYrKYUykz0WR8010fWiRfDISvtBtki4JBBnpSmFrT3kZgddUyNDodR4U6XFilbpcLQMmYUskfACu30rUMoQhI/tH5k1Fyi3sooyXgzuddRPhtVhKHCmfZSBy7o069TTGrhpRVolI8SZqvc4Y4Acw2/xPu6VrQ1MH4Xe9kVCVdQBuVaCAeXnr5UewzhcvHtblRTHstATHiZ5/s1SwR7snQVozg6QCBBJGo0Pj76a7y/KSf5QBVJHemANDyHUUH1Wxk5P9JYw3DG+0kEmOtAOObkLV2Y56UftmSGi4NDG3LrSWO1fuCe7IPpUo9U2yku2hhwTB0NNo0klMnUaSTG2xgbHrRFK9dBA8z9akbsXAn29PAJHyFU8XLiEdzVR0mf1pu8GaMZrydYo9lT7I18KqYUwZzaD4UI/wBnvuKhxevnIppsOFTkHfj0/Ks+WMRfpSeyPEGEupOYiRtqKpYXimUltxWo2M70wt8OoG6yfAaVUxXBmUDtEznB50P7heg/R+Smh4IcgElJG8H15edX14ggkaH0B+pqEXzbiArUFPKi9sphaQqAD4it9cb6Ng1i+BUEBKtZjYePieVECwuNET070D/xq1d27WVsgJntUj2T1E69Ios3YoSdEpJ9T86SX9TLwFcMfIs9mvUZE+pJ/Kui86NBkEaaifdCjTBe3QQNQI6AaUIuLwr290wPcKn9ebHXFD0UCtydV+5I/KuktHmattWvM1y9AFOnKX6maorSIFgAUNeXJqS4foJiuKpaSSdT604rZJiF6lJrhnHhGUGke9xkuKJNQsuFRAG9PpE9s062vlHYzX1VeHMJWEgwD619XM+XJ0KB/9k="/>
          <p:cNvSpPr>
            <a:spLocks noChangeAspect="1" noChangeArrowheads="1"/>
          </p:cNvSpPr>
          <p:nvPr/>
        </p:nvSpPr>
        <p:spPr bwMode="auto">
          <a:xfrm>
            <a:off x="80963" y="-868363"/>
            <a:ext cx="2514600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8" name="AutoShape 8" descr="data:image/jpg;base64,/9j/4AAQSkZJRgABAQAAAQABAAD/2wCEAAkGBhMSERUUExQWFRQWGBoaGBcXGBcaGhwYGBoXFxgbGh0YHCYgGB8jGRgYHy8gJCcpLCwsFx4xNTAqNSYrLCkBCQoKDgwOGg8PGiwkHyQsLCwsLCwsLCwsLCwsLCwsLCwsLCwsLCwsLCwsLCwsLCwsLCwsLCwsLCwsLCwsLCwpLP/AABEIAL8BCAMBIgACEQEDEQH/xAAcAAACAwEBAQEAAAAAAAAAAAAFBgMEBwIBAAj/xABCEAABAwIEAwUFBgUBCAMBAAABAgMRAAQFEiExBkFREyJhcYEykaGxwQdCUtHh8BQjM2Jy8RVTgpKTorLSFkNzJP/EABgBAAMBAQAAAAAAAAAAAAAAAAECAwAE/8QAKREAAgICAgIBAwMFAAAAAAAAAAECESExAxJBUWETInEyQlIEFIGRsf/aAAwDAQACEQMRAD8Ar4DxncO5k9kHQ2AFFJgkbSAd6E8SdmtagJQTqAoQQajsEhlaihSUz7JQoEg8wRoSKuXBVeBKlpBUJRrsFbgg+IFL2tUZRp2hj4E4jD7fZrP8xGh8R1o/it72TZVE1kZslW6wtpZQoGFEa+fnTeviI9mO2h1s/eTuPMUydoRxp2CMexFd0nKmB6TUKcLKrdDikjRQUqN+6YV8K0K1whns5bSO8JBoAliLhxB9koBUOUkkH3itRu16B/FeDpaZCmxIjfwNXOErFLluDFVuKr3sLbsQpLiFCEd7vo8D+IeNEeCnkC0TlO2h6g+NbyB6LjuAJIpWxTA+xUVn2DvTu5dRQHit3OhCJ9pUn/FIKj8YpgIV7e3StvaFJ3+hqq6VJ0IkVaVfDO0sHSShfkdvjVi5ArBYMbWme6cpqwtS+qfdUT1qk8oqAWpB9oxQNZahR3VXIwh51ScgJT5x8qsWmHoO5M0bw65DYECY2pZLA8HTwLtzYKClBQUkgaDMT86CalcKnTpThxA5lbUsiFK0SKXrHD4TKtzQQZMkwzDi64J9kbzrVm7WFuwn2EaCrKh/Dsk/fXoKGoszAOuu+8VrrJqvBYjMfAVLUa2wlIBBk7aUPdvFpOu1aMgyj4RauXeVcW4kzyqsk5jvVtyzJAEwOdPYiWcn124VQG1A/iGkR1J5fWhLdtmWrNKW0ATHwA6qPL9KLpyMpyxvuetC8WfGkSBoQPmfGlaY8WkFGn8qJgZ1QEAfdG0D0rxODhKZVqs6kmq2AAFWdWpiB4cqZX28yZ02qWimxaRf5JgR9DV9WPFYCT3jG4+tQPWoWSBvOp/fOrVtbIa0AGtUfJRNcdgW8Ws+2YHIfnUzVokpMflXmMPoiQR++lBG7lRPdOnOeVLvI2sBK5Q2kSpRI6KJPuHP1r6gb7xUdTMV9TULZq+O8PkEpT38+p0Bjp5E0Jsrd1olC0Qg7mfcYPMUdwTFltpT2yFQNSqJnzoovFrW6KkZgFRpPMeHrTNJk4txE3G7FsKAAyq2UAe6ZEhQ8Dv7xyrjCcNSjOh8kZk9yCYoxd4UkwkyqPYPOBqpB8R7Q8iKg/hJISrXmk9RypLpla9EvD92tSQ3/EKa7MwqdZHIAHbSiS7NovKMOuSmCqTrQzAmEi/HaJBCxA8x+/hWlBpKRsABVFlEZYZkPE1kjOlOXIZgDrPM+lMVxZFDaVse0EwobZh0Pj0Nc9l/F3o2KUkk+mgFNFzYhs5kju8xQSM3QptYitaQRt8jzFDMWfWpbYPRWnnFN13hhCg4ynMFf1EbH/JM/eHTnQJWR2/Q0nkgkzoZ6EHYiKLYELV/YwYGgV86sWrhUIV7SdCPrTti/DkokDUa0BxGy7MJf+7oh3wB2V6GtoOwaWTUCm6dWMETlneRpQPFLHKdqbYLA6FRV7CVkEKIlI+dUVCiPDiiVlMTSS0NHZFxFiCXCgayOVeYfa5jmPsp1NFOJsOAGaNqCYleHs0tI0KhqfClTxQ7WbKjz/bPFX3E6Co7t9YlQUYGw5VOhsJSEiu3bcKEETRavBouk5C67xE9zUDUjGLoVAXpVq9wduNBBoK9hqhtrW6g7WNCLVJTI5iUn60PdxBxEpiY51NgXbOIS2slKEnuzGxmR5UWew1ASQgTG53561K6ZWk0CrZWYZnFJ94ofiiwtWh0iNPfRxWGpSuDlgp5/OrP8O2ncJ35CmfIBcYtWBcSRCSev0/fhR43TqxlACU+e/LfkPKrQuECdhp0odeYwhAideQTrUnJt4RZRSWS0tsJA1E8o+tAsVxvLKUb8z0/Opsjzu4KE8yfaP5ULvsHUHISNDWhDNyNycmKiU7dlTywmdTzPIcyalv1pByN+yOf4jzNFbayDLZ5rXueienrVNFmTqBpVyBAxhZIlWlfVdL2UQRXtYFGss3ryWglxkKEctaCNMMuOlKkKb6HYielaCwyEpAGo5UFxtDKuYz9E6n4VVogmLGM8NvsJLiFdolOoI0IjXVOx8xUK1KA17sjMkj7pUJifwnl50XXjK0tLbyqWcpju/Oa4vAk2CMmjiWgCkjUpGpieY+U1KUU8otCVYYOwy8DiUq++nY+IpxbxoOW6zsoCCPGkLCrcpaQTzmFDbNuUn312i5UXcqlZeR8QKCdGkrGbgjDgkOOdTTSpMjWhHCS0liEmSCQaNkVWOiEtgpRLStu6aA8Rdmq4YUFFKs4SVoMKAWCBr/lG9N60A70rcQYAFElP3hB+hHiDrQaCmXcK4dLKitT7zxOgC1HKPQbmoX7VKHFJWAW3BBB21qLCsUuAvsn4CgmQfxgaEjx6ireIo7VPiNq3XGDXnJRwt0sr/hXDsJZUfvN/hn8SdvKKr4wzV1ttFw3kc9pOyhopJ6pPKhl1erZV2byVLn2HED2vBQ5KoLA1WDbLBy46lHX6a0/4BwqlpAPMDU+KjM/IVT4aZS5kcAKSk7KEEToQR0O9GMe4xt7JIStUrI0SN+ep6UsnbKRR07w82v2khQ6HaobvhZpaSMg9ND8KCj7SWleA6kx7qMYVjiHVFIWCveAdY8vdU2UoRMd4dDboS3m9dRQ+6wpaDBKT5KFP2MJl0nnG9L97hC1IKnEBwfiRoseOXZQ8qMZ5BKKoSLplRVljU7VaRgakJlZAPTfTntVtxSEaJ0gzOg+dUr3EwlJM6daZuTAoxR3fcRNs7InQiCdJpdvsadUAue6ehMSPCqDiHHVEgE1aw/D1EKSduY6dCKygkbu3grLxZxRBJk19eX68xGY6aevP40SssG7NQcUAtKZlJ220+OtHV8CtPIDrCyoxK0E6zzj15UG0nkKTawIrjxO5o1hTKYCh6+dTvYC2nQzPSobFgpUU7AUzBEYkPqUmEpk9aprtlAyselGsCIA5a9eX6VzfNgggiJn37VMdizdgrdKSIg6+XL4VayACKmLICieZA+UVypNWWiD2Vn2gokkCTzj0r6plCvKNGsIYXxdcFSWlqUhonvDZUdATT5hT2ZP/wDO2kJ2k7nzmlBL7NwNWhI2hZBn3V3aY+WjDKVpWDGVSgoH4CaVS9hcL0MWLWNyJIyielXbW5SplLb6NIjMOR6g8qr2PGiHU5XEEHaQDv5H86p4rdhICkmQNSOqTuPPp401oTqyDDLRtLz1usg5oCV8pAzIPhKVD1FUbu1CXQh0d5Jieo61XSvvuPp77eZvfoWxoek6imi7tE3KezmSUZ2XOZTzSfEUleCknpnmBqRbvhCfYdH/AHD9/CmxRrPVOHsR/vGz8RTdheKB9gLG8ajxG9NB+CfIvJbdfAodiboUjQ6ih19fKkiqSX1kGmFSOri/Q6kBXtJ1BBgg9QagtMVcSSFqChyMQfXl7qFXdosqlO9etEkwQQaNmouv3ZC86DrzFXbi6buW8qjB+II2I8RQlTZBqlfW094SD4UKCHsIx1ds2tx2ISSnQ+2rWFDptSPjGIruX1vKghSpgbAdBNe3d8CgoJmVAwZI0mZj0FeMWKkJHsqHPprrSPZWOiEumQUQfCAeYjQ+VaLwbwwpEXCyA5AgAZYB1IP4jSRg7jCHe1WNE7IOvenQ+Q3o9c/aYtRDbLYAOmZW+uhgdfOpyfgqo2NV/iCST4kCpLvE0NONsSlPaJJSVK0PgB19RSPj2Mlgtr3I1jrt9KHcYcQdtdo7PUISAn1gn51OKsaWBi4mYVnCCpJSRrM6eRG1DEcOAgFfs8hM1Vd4rKVJKxnOx1/SiDPE7LnMJPQmrwS8kZ34JHLNCR3QBQK+ayKzp9aMXd+I01oUoKX5VVskkyld3BIhJ0V8ufu+VcWWMONwArKeteLbLa4B168tdxp1GnrXD1qHtEACNf35VJq8MtdZQy4aG3l5le3HXQmucRtsigSB6UCwWzuEEqglI99MWEudsqV8tAKn1SKd2z2zAiR8Ks3ISBJNQ3eGrYPaIBKD7SRy8ajvrtJSCFCszL5BrkBf+WteFNcoxFK1gDxog0wTyqsXglJK8AlxpZMAQK8o8tSU7ivqfBOmMHEHBIVLtscq9yORpCfccQ9C05Vg7Gr+GcS3VrHYqLrP4Fd6PLmKIXuON4iQgtJYX/vHCYnwgb+ZFK6YUpRLODWySkgnvHX37VWxd5SFwk5nB+H2o/ujSPOqN9gtxarCllTjURLZjTfXLqffRCwxlCx2bSEpB3VAH+ppGqHTTKmGX7zqXkISlIkB2BuRqDHLwIgUawrE8qWzOjTqf+RZyH5/ClsBxi6UplcRHkZAOvrNX7i5QVAhIQVwVt/dkEKUU+BifAz1rJhlG8DJxThpZc7RPsOe14HrVXhq9LL+Q/03OfIKp3vbVNwxG4UmQfMaUgNtkZmjotJ08xtTTXV2icPuXVju/hiTyqNvCkgV3gOI9sykn2hoodCKsX1z2acxBI5xT42SzoFO4akGY3oPftBJkCmB13uZgCR+v6VA/aIUkEkAqOgJAJ56dfSgpIfqxUdE1XcRTS5gg6iqycIg7Uwohu4alRUIJWDMDcjw6weXjUBaUjYERvMDT86cnsISu5SIIjWQJjxI3I8tqYsQ4Ht3UeynORuCQffPzqUnReGTHFNKMwKkwuyUXkgjWZp4veEFpIbYayn7zi1FQHlO/oKEYRhJbfXmk5Zknmedcrk3s7VGKWADxhcZngk7JFD2UwMx9PTSrOOLDlwqOte3YQlIFVWqI/IMW2VKkmvUFIOpqL+KKtqhiVD4++qE/wADLgqoXAUFA/dOh80zofnR1yBSCtfIHY79KN4ZjBKQHFAge89J608ZEpK2d37CnVaaflXVknKkEe0iZHUGitigKBWCDPShpbCCtZBPKOXiTRaAmd4pjfZpTkVqdY8D18arYdjvfzczuK4vMP7ROdKTkGkjcDx6+dC37cIgoUFD4+opGh7NAYxNx/RAAHWq91w0UHMIV+JJMDXmKGYFjcJHL69aa7S7zD00nbWpsonYvXWG9mZASCNYFd2t4s+yKOYjbZhruN6E2juRWQ6a6H6U/G6dCckcWjp9pSozV9V3+HmvqdokmKq8LubeDBKfDWorC7TKpV7XXrTdiGC3jElPfQN5109aV8RuW3UEqQEr5FPOka9lU70X7W4dbB7NwlBGqDqP09KGXT+XvpHZqB1g6H0qmpxaRKFEJ2gHWvmHGTPaJVm8TQto1Jlu2xogKWRmJIHuGlE8EtnLqVmAU+zHLoB9aH2OGh1ZGgESAD6CavWT67BwEpJR8qAzHHhzjDsUKZcBJSklvwI3QfAH4VZ4ssC24h9OoMBUbedKGJ3rDj6HGyYWAViIjWD79/SmheIlDRadGdsjunmOlMnimJKP7kR4RinYXAUf6Tuh8FcjRrifH0NZUKXkLkhCQlSlLOg+6O6JIHU0osvpW2WzMx3Z8NqGnGUuhTjicy2jCVyZBTERGw0nTrRi8UCUbdmq4Lgy1JUlZATmIA5kCBJ6SQTHQ1Zx3hhltkurdUkMoVB3CZjUDrMDx0FZUj7QbsI/lO5k8yQM4PMA8xsZ313ruw45uZ1UXU6FSF94bzPpEz4UOo10H2b58/zYJQCR3myidY1JOn0pjYuEKTm205/vWjPDXEDV233SCdlJJn58qD3tmhh5SFBIQs90SYM9BBjxo24itKQKbtm3F9qlQJB0IPMaaRTXhLC5zHn1H+lUMKwltofy2wjU6aQdaPhCgNYEdKm3bGSpFj+ESR40h45YIC3IgTMkeNOTryglSs0R+xWd47ihUVJRqpRipzRWFmcXOFlClqI5nWg1wslXp84rW8cwYM4WVLjPKY6yoyPl8Ky60bCno3MiPSKZDbKRtihMlJA8arOOaHqeVO/E7KQyEgQd/dSQWwNd6aL9iSR4gEpJ9anaQEwSZ8K5t3d4ESOfXb4144e7G5o+aFxsN2GIKbUQkSOY+tW7RwvZgrRM60uNXCkqknXT3Ubw10EEAkydAN/WqRdbJyV6L9liYtl5ZlBru7tLZUrOVM8xofcKtWPBr1wJKQ2PHU+7/SpMU4KDSZLkR1291Pl+BcLyKNwpSIgEpmRI5danY4ldTon4AH51ZCHVnbMgaTQ95lTJAIgjf1/SptDqQx2vHCTAcQQeZGnwq1cvsvJltYnodCD5ULsFNOAZgDPhVp/g9CoU0spJ5HUfpU2iiYx8P3Ad7iiA4P8AuHUV9SQq3ubZQUqQARCtwCP/ABr6qKXsk4ZwaXft3SQntVpWn7zSd1DoSaruMM3Cwl5rsUjYRHyq25xLbIUOyCrhw7Rt+voDUFw7ilwO6w00nqvUx6/lVrRCmUsT+zNpwZ7ZyFckkyk/UUn3fDzjaih6ErT91Wyh/aob09scIXjeqbpIUd/aP5fKhiWmW3VC+dJWdlJOkeZn3UjXwUUvkSbdsoWAg5FEiJ2n8jV9fEi8pbfQD4jWjWK4ZZrSpTVwrOBKQSCCU6gV85w0laWih5tZdiEkQUndZPKEgH1ip9WiikmhUau++EASdNenh7qa2McDaQh0FbZHdUNSkdD1AoBjliq2eBSUyOaTNXMKvA6hec99EqGm4O4ikaodOwxdXLK2lKbWCEiRG88hFKFm8s6H2TOnLXU69aIXKEo/mJjxHUHeof4cES2UnNqAFAK8iDvH508RWXBYhnQKzoJJBJ01iYHUwJPgOlULp1bUqQSOenSrKn1NJhSNJkTEzz228q9tXELS4FGUlJga908h6zTAs4wK/ubZxLluvviCoToRvBERqK2xWIN4jbymQsAEHmD+dZLhGHrBbzAAJGp6xt500YDjQt5k5cygAPOQflSMaqyNuEpcCgHAARsQTqNvSmZt0HQ6xSMjixlYzZgCIM+f6ipbfjFuSFrCQNyTA9P3yo0ANcXYsGmVeWniaTuHrDM8kr3UJ/T415jd2bpSV5v5SSD5xXreOoKxk3GlTdNlLpUSfa44pTTbaNpkx10A+GnrSDwvgsEuHWK0u7s+3b19pQ9wJ50IxW2btbchAkwQT4mKzDAzziXEStwpHsjSgRnppTrgfBTlwrtFiEnUTMR1pptuCWStKVBJPQCJA386yC6MhUDsBvUDzaknmD7xWr8acJW9q32iQUn8O4J0nfas2u3kqMgRTJoRoGho7mi2AYn2D6V/c2PkaouuDavktaUyYjRsWGYncOp/kthIOylV9f8ADZV3n1lZ6cqB/ZlxKI/hlnXdE/ED50736pq6yc7VMAXNilNusJEACh2F8Npu2VrUO+uSPDkPgKPYwkJs3lHkk/lUXB4Uw22heqXPYV0MTlP0oNZDeDMbuyXaulChTNguIzEmmzjDhhNw0SB3xqDWZ2QW0e/oAYkn5VKUaLQlY63IzJy7ggg/Q19StccRrWcjMnxSIE+Zr6p0Use7HiO3bTNtbgKiDqgHwkzJr3/a169sppkeKgTHvo0nguzA0YR5iQfeDNdjhVoCEqWB0Ksw9ywa6qkclw+QT/8AE7hwSbtRn8MRVrD+AWE6uy6rqvWrCeH3EewtH/KUH1KDHwrvPdIBlKlf4lC/gQlVDW0ak9MHXnBVpn/pgCg+HcCNfxFw2VrHZ5SiCR/LWCRtvBGX0o9dYwqJcGQj8aVo+JBHxqoL1Tly2+2k+wW3QFJMpzSkiDrBJoNxGUZZAV9wKEuAypSOckn50Sa4DbKQ7b6LA9k7K8PWms3DSkFJUATyV3T8Yqhg1x2ThQTodq3WItyRmOI4SpbkNzkWYIP3VbEHprTfhn2dIDXfIUY2AHxJ/Sr3F+FlLwcQQEKlZHVQ9oeog+YNNeBvBTKY1kaTUetOjoUrVoy53A0trWlYlP3fIgc/DaoLXBuyfEDuTz9CPhWkY7wznOYaGKiXw+TExpH7H76UbGVOhad9sgJ5HppOg08qG4vwy84kFGg5j5H9a0HC+HkIWZBMnflr49KYWbEA7QNvD8v9amO5JPBgKcAumSe4op2MAwQrQjT59RRWy4Hulth8FC2zuM0KG429K2pq2bByHLI2BG48PyoDjjSUKAQIneNJ/wAvHxraQP1MzzH8VFqwG41I0pfwLiJIVJ0M/D9/Kj32gkLytqTsYCo7wPTxnl128azdDZQSRoBpNNFUhJO2bXhWPB1Ajn8hI+k1YxLCu2bSlRhMyepilDgpORoHXvGZ+ECnBV3Bj31OTyUSpBCws/uiQkch8B5RV7DLZOczuDof18qH2z2g1EnWreFXKlKXOmtZSsFAr7WsKU5aoyAlWfl0gz9Kwy8tFNqKFiFDcGv1MwoOpyrA019ax/7W+HkpUHU6KGix1EkA/IVr8jL0ZcoV2hwVysVE5VErEeNF63usriVJmQQZG8jpW4NvZ0IPUA1+f0Vr3A2L9rapC1EqRoSTy5amrQxghPOSzxncHsAyndXeV/gkgR6qIFQvYgbdTbbiYaQUrCpkqgaAAagzQ3GcVDrqspKsyktoA55DJM9Cs/CiLOG9isO3BlQ1zE6DwQPqdazbbwFJJfcF0WV1dauEsNHUJEdoR5bI9ZPgKTftA4abYyqQSQdwpRJPjrTd/tq5udLdGRH41fQVVv8AgftG1FxxTjkaSdJ8BW6oXu/8Crw9cJSiIEV9QuyaU0spXIyqj/Svqi0XWTZEXjyBJCHUjmg6x5f61Yaxlo8wD0kHfyM1n1pgbuVQaeVk2CnVb/4oGp8zp51429dMd0Nsugf2D5ka1ftRz9b2v9GkDEm/xj1kV6MUZ/3qP+ZP50kWeLz/AFbJI8UgfSKLsJs16lkpPmofI06nfoVwXpjEXm3UkJWlXkQflQO1wRClqC0gjwEH3jWlnG3GFvBm0BCh/UfUpakNa7BJnOrw8fOILjGEtOBtq6UtyQFKVLaEdSsgz5JEn50rkFQ9B2xbQx2rVy+4FtK7iycxcbUZbASQStWycqRJNU7vCrnL25bCZJhCu44E8irJ3Uq55R6mvrpohQuG303DiBpldOeBJhKXCQdzpIJk9aI4NxKu+Qrs0ezopK4SvzjpuPSlpPwPb2mBcUxJbqW0vFaAhQMkBQ2I1UnfSmbhvEkMoSjMFN/dWNdOio2pcvsNcU5kyOSNgFNxz8aGre7Amc7ZG/dHxykhVRldlY00bA5dpUkEQQdZGoqBteZR99ZfZcWwoakdVNBUf8SCIphseI1mDAcnWUHUDxSaF+w16H5l2TygQPlrVkrSCST8ffSphvFLBlK15F9FjL02nQ6+NFkX7REp7yj0NNvQuthB29SkEkRAnUbilS4uM61r2HKreLPLMToSIjz/AGKXsWuVW6YkEK+6d6m90OsIV8fcFwl1Z+6I9xGnnRbh/g5rs0laEqJBMmFQTuI5bedB8SUohtLYkqWM2vKQZPSCJk0/qvm22pjQgKkba6+lOngWsiJxOo2yO5pOgjyqbDb+EJGqlEDXqTuam41KHrdCgnRJBJjrt9aLcK4OnIFKHLekoo35PcKtzOZStaMYQuHVCZ0B+lVsQtwAY0+PwoZgd6UXEHYiPdrr6Uqi0ZuzRbZiDIrO/tasVLRmAOs+4a/StAtLnMBFDuLglTCgeQoyqjQeT8x3CSJ8KiiRRLHrUtrUPGhiV8qpHKNNJM9KKZOHMQQlCg4CpIBhP3SrSJ6jcwelLoPSrmCvJDnfBKTy8eXxp0SaQ0sXqG2tJU/mSqOgSZCR0AFOWG4Ap8peuFZpAKUj2QOXnVDAeFwhoPKErJn0PKmThxwhCmTEtnu//moko92o9KpFEZOwsykJEAQBXZNczS3xbjKkBLLftuHvH8KNj5Tt5TTSairYkYuTpCRxtcJU+pTKTA0zjaYgkfv519T+rCmlW4aSkTHr4k+Zr6ubu5ZSOtxUcNiBbcWoGgCUgc1uE/IGp08RhR0fth59r9Uig38Mydkjc8z1qNyxby6J28d6bsL0+Ri/+UR/99qf+ofkmq11xbmSQHGf+HtR80UrPNIBA2/etWSpkDRBPrPyo9wLjXs6ViCwuUvgZ/aILmkDQnuyemlcLulIACXUuSdkyZJ6ykSfjUbbyCf6cA8z+tT212lKsyU6jp8xHOhY/VJbLScGSSApaEOmCUKS5OvKQIBPSKtrwN63IIWpBVsQqN/7p08jRfAG2W0JdUB2p5qO2msCO6PH2leA3ixbG0KlJUDBIMjedzHhsP0oP4AgjhAbdCUdq8HxGfOdZG8aa/rRG54XU4gpDqiVakKGYc/d+lZlc48UrGUkgRlWZCgBy8qc8L+0haWUhttLixvmUQon0EKjzFBL2F/ALxXhl22IBdQAowDKvHkEzVq3vHUt94ykDuqyKCo6gmFR8KHt4y7c3favEIRlXmH3UoymUjxJgdZNEuHFyAtZJW8Sdz3W0RCdfFQ9DRfwBHlvxAVHKSFj++CTUzV8kqlCktqnTK4pB9Bt8aGYw4jsSsIha1nKYiEidRHhHrND+HMCU85Ou8zSVWWOs4RoxvnUslalqWqNMypPvrPnuIX1uzcqcyg6badKJcZXym0pazxSviF3bBvKnMtw7qJ0rQjg0nkamMXbBkOk+CgPlzo27i38kZnITHQVmvDlkp1wfhFHOKLqAEAjxo1mhlqy3d8WPrCm85W2RAAbQZ9worhOPXSUCXkp8CgaAeNILluFiURIqmULG3zo9UxLZrSr9Su8q5nnoEj6UEucSBk9uqR4gHXy60o4BhS33kIzASfHkJk+FMrvAGoJuU5VLUJCfwgk8+ulDoHsF2uKEpiLxaT0KhVteNl5RS7cLKd0mdCD5DestvMNAcVlXmSCYMbipUXTqRAXoKDigqx9xPhe3e1L+vKYHl50Nd+zhB/puTp1pPf7Re6prli4fR7C1DyNZJewty9DU39mVwskNQqBOulDrrhO7t1DM0qRzAJGhrrBPtFvrQmFZgdwsTt0PKmdj7cFkDtWQesfrSS+onjIy6NZwNvDmLh9gAwFgQpGoIPka4tmVC4bI0jOlfikiUz5KHxpVxH7R2LnIEt5CD3iND6EUVssebVBQ6Socl8x51ePI6+5Uc0uJX9rGbFsVDLZVudgPE1QwHh8vSteqlHMo+PIeAAqm0DcPgq0Snl48z++lP8AaLQ2gARtUObl7Olo6OHi6K/IrYo0bYHJ7Z3UdgPAc6+rjia2S6r+Y5kb5xufDTavq0XJrdBkop5Vme2t+WdmWV/5tpV8d6ItceJR7Vmz/wAKEf8ArQuyugD3hIqwcMDgKk6dRyqilJHN9sthEfag2NrVHuT+Vdj7VwNrdI8opScwSVhOYIk6FXs+/lRpv7LroiQUR5mqqUnonKMVs8uOPipwKDYCeadNas4lx4w43lFo1PMqQg/SagV9l12PwH1NUrngK8RqW5H9pmtcjVEstY6yltvQApCtBOhUnKPSZM+VAnbaU9qIya6TzB58pjWKJ39yy1CUtJ0AIQtOYg8yuefl+VQ4Ja/xT6Wy4GQoxCAZOhOgAiAAdTtPOpuWLZdLNIEsNKWe6ifjoaJucNqSMyCEqjbXKSNwen72o5jl7YWUotklx7YnOrTrmMx6ClleJ3D6sufKnmEz5c/QVNSlLKVL5KuMY7dv4Pbe6SqWnE5FzqSdD6/H86PW9wEqTuAhCkp11KlFJBB8MtK95g+ZRCFlcbc/3rRNjE12LMLguq2TvlA5knQHwFV/BH8hpVgtbSe0hpKcwzLiSCZGUDU6Udwi1bt2VOJmI3PP8qz6xNzdOpWsryE+0TEjoOo8qeOK1Bu1CAculRm80VinVmbY/fG4fUoqgTAqxYcLLWJCFuf4g5R61Hg2Eh5UqICZ99O2EpLSQ2h4lPSTt6GR5U8uVRwLHilLJWwLAy2gwnKfE0sY1bEqJcWlMnu8592wp8uRCdQo+SVGk7ErIuqypSqeUgJ199TXJktLjwA7V/LokEmeQJFFFWGeCEq15D9aJ4S32ag283vsZEfKmfEMOzQ42lKQAAE5iTCRziJovkzhCrjVZYlW2HPtKCkJUk6693Y+M11dt3CyjNmyIBAAjSdSdDrPWnFjDlrTIU2OgIk/9xqVeEODZaf+mj9aXvy+v+jdOL+Rn4wdZ2S5H+CvyqF7D1J0OYHlKVCfeK060whfN33BP/r9atowobFxw9dQPlTJ8v8AEFcS/cY8ts6CRB+FTpdDe4kGNTWnPYMyowUhXXNP51weCrZQ9iJ/CVD5zNOu3mItxWpGdOKbPtJjyrhzCG1AlKvSny7+ztlQgOLTPXKr5QaDjghbSiMyXE+5XuovAO14FVrh5SiI1pxwHh8oAk0Sw7BggVeeXlFSbcilJEzFyG9qgextzNIJPhQ150k1esLYK3odDdyjieNPqTmLeZPx+NfUxGySUwDpXtL0j6G7v2ZgtCmzCtRyNFLLECJAJgj9zVC7eCgFDbXTpUDTxQZFXORwTyhjZti7oByovwlxWq2cFu+T2avYUfunp5UtYbipAA0lJ8djy8quYgrtGzKRA2PMfmKMX1doFX9sjY0rmvlba1lvCnGb6Eho5VhPs5pmOkg0xucYrKYUykz0WR8010fWiRfDISvtBtki4JBBnpSmFrT3kZgddUyNDodR4U6XFilbpcLQMmYUskfACu30rUMoQhI/tH5k1Fyi3sooyXgzuddRPhtVhKHCmfZSBy7o069TTGrhpRVolI8SZqvc4Y4Acw2/xPu6VrQ1MH4Xe9kVCVdQBuVaCAeXnr5UewzhcvHtblRTHstATHiZ5/s1SwR7snQVozg6QCBBJGo0Pj76a7y/KSf5QBVJHemANDyHUUH1Wxk5P9JYw3DG+0kEmOtAOObkLV2Y56UftmSGi4NDG3LrSWO1fuCe7IPpUo9U2yku2hhwTB0NNo0klMnUaSTG2xgbHrRFK9dBA8z9akbsXAn29PAJHyFU8XLiEdzVR0mf1pu8GaMZrydYo9lT7I18KqYUwZzaD4UI/wBnvuKhxevnIppsOFTkHfj0/Ks+WMRfpSeyPEGEupOYiRtqKpYXimUltxWo2M70wt8OoG6yfAaVUxXBmUDtEznB50P7heg/R+Smh4IcgElJG8H15edX14ggkaH0B+pqEXzbiArUFPKi9sphaQqAD4it9cb6Ng1i+BUEBKtZjYePieVECwuNET070D/xq1d27WVsgJntUj2T1E69Ios3YoSdEpJ9T86SX9TLwFcMfIs9mvUZE+pJ/Kui86NBkEaaifdCjTBe3QQNQI6AaUIuLwr290wPcKn9ebHXFD0UCtydV+5I/KuktHmattWvM1y9AFOnKX6maorSIFgAUNeXJqS4foJiuKpaSSdT604rZJiF6lJrhnHhGUGke9xkuKJNQsuFRAG9PpE9s062vlHYzX1VeHMJWEgwD619XM+XJ0KB/9k="/>
          <p:cNvSpPr>
            <a:spLocks noChangeAspect="1" noChangeArrowheads="1"/>
          </p:cNvSpPr>
          <p:nvPr/>
        </p:nvSpPr>
        <p:spPr bwMode="auto">
          <a:xfrm>
            <a:off x="80963" y="-868363"/>
            <a:ext cx="2514600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4953000"/>
            <a:ext cx="2303639" cy="1666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30" name="AutoShape 10" descr="data:image/jpg;base64,/9j/4AAQSkZJRgABAQAAAQABAAD/2wCEAAkGBhQSERQUEhQVFBQVFRQWFBcUFxUUFBQVFxQVFRUUFxQXHCYeGBkjGRQUHy8gIycpLCwsFR4xNTAqNSYrLCkBCQoKDgwOFw8PFykcHBwpKSkpKSkpKSkpKSkpLCwpKSkpKSkpKSkpKSkpLCksKSkpKSwpKSwpLCksKSksKSksKf/AABEIAL8BCAMBIgACEQEDEQH/xAAcAAABBQEBAQAAAAAAAAAAAAAEAQIDBQYHAAj/xAA6EAABAwIEAwYFAgYCAwEBAAABAAIRAyEEBRIxQVFhBiJxgZGhExQysfDB0QcjQlLh8RVicoKSUyT/xAAZAQADAQEBAAAAAAAAAAAAAAABAgMABAX/xAAiEQEBAAIDAQACAwEBAAAAAAAAAQIRAxIhMRNhBEFRQjL/2gAMAwEAAhEDEQA/AMZTelqOQ4ckfVVMa484856jfVUT6iic9NsJC1HqBxTnFMKQ8NUlMJilpBLVMHnKXDFRv2UuGQdAyLIXEhGAWQmJQFUV0OrBmBfUMU2lx5Nu628N3PlKGGHMgREmJOwMxvsm0nUTU4BdC7F/wpfi3TVJbTLHGRuHSR6gxIPMq6b/AAYeJkiZaDH0x/cBxbIB8JBumkI5KE5dQzr+EuhtQ0+DgWA8nO0hpPGC70AWeyz+HtZ/ecDoDCb2l8lrG9BsfAFCwrIJzVp817GuoANJ11XXiIaxkSXvPCYsOV1R1cA4c9zBIImLEgbxPFDQJ8JVVl8eypabSOB9LeXqiBiLKeWOwSV6qBqVE+rUQ5TyNUjCpQ1QsRNIJi6QVWKGFZmgha1GEBDkqNwUhakhMVEWpkIk01G5izSvMK8vNSLMuqr1GXpjymlyENlPCPKZKUppWB4hJCeAlDVmRQp6LU0MUzAhT4fTXiyfh2ptQqXDhB0iosoPglzg0CSTFt0Q7ZWvZTDzXaS8MM2lodPrYLSba/HRuxfYuh8Jrn0Gh8QZDxqjYuuASOcEjgVe5r2JwtbvVKY1gRqcA5xB3a9xu8f+UniCj8vxYFMaiNtxsfYJMRjGus17SOUjV+eqNpJBWR4dlBhptOx9bQD6AKwFVumeCyFbMNLx+SFbfMn4XgfWQk7G0fXxDXEjhI8PzZTUsCzSGwOfiZPtdZupidJJO1z5S2PUKF3awMu4x+cuJ39U0raXtbsnRe8uqCSeHIW4DfYdBAVfmfZmkGkBgA4QNRPIEWEb+qho9stf0wAeJgH9/ZEfPh/EHxP7kfZNKW4xzvP+xMy8uDTeNWmfWTfz9FgMdgjTJG/UXHqLFdkzrL/iTLZ8DfyAB/Rc6z7K2UiZb3v7Z1O6aiZDfAXTWf2jZpk3BIGqZ9z/AK/RIGpYQ1jEbQYoGhEU3JaOxQbZDV2KX4iY8rYwtyV1SmmBqMfTQ7mKhe2yAJrmJye0IgGNNeRfwl5DQdiuTU4pISOnL4aUkJ0JQxFN5rU+EoYmuWL9SNapCxQU6ina5H+hx+h6oRWGFkPV3RVAKbtiaotp2GyraodZbx0OaWzxD6ZFvELFVStb2GxNbvQ9ujjrufI7+SMDL432Mxw0ENZYcbQOloCwWc4hzXSHNHQG/qFfZxmpa2wB8Lj3XPcTmpq4qlS4veGEEABup0MLYN54zF1tbCNBkvaLEPxDKbKT6rZGqJJAmCdrADiV1rD1AKWki4jeN7CJ2BjguH572tq0HOw1Bvy9JnEhwqViOJLWmSTME26gFTZlXfSoNd8V+2uNRBLnCYN5MAA+ifpA21fbvN6tIaadNwnZzh3T4O2PqudjPKwf3zPl5WQ2Xdp8XSGn4mq7D8B4c41GubqDrtLC3S4bme9MKTN6zRpqCn8OT3mkOIG0wTwg7JtTQtLk+dj6tTI4hz9MerVqsJ2mowJqU/J2s+zVxbHZkxpeGCSXDS4GG6dInujmbqTL6rvqLzJ4Tbp4Jb4M9d1bntJ4hptz3H6LO9psC97f5bwBvFmj2WVynHVm/S/2BH+1rcHmDnDvuE9GgfdCZFuMrnGKpODjInrBUC0HawVNYL3d07RsfCd1nKlVo43W+JXjv9Hgpwch6eJaTAMo2nRW3E7LDAVI0KUYdL8NaZJ3FE4KCoxFOCieE0pPgLSpGJXtXmBE20zQvJAV5Ehjl4NSvClpNUnXn8NbTUgpKdlNSfDTRC0MWKCqEY9qEqBCtKHKlpPSFqlZTQquH0xFUUPpUzClrsifUJvt6Lb9k6NFtLU4tYODqpYL8wXDh0CwD3IrKsQ99RrJJkgNa3jwHQBHEuUdDxmGpVQQHh4/6Ax4S5zQedgqrKOzzPmRUDJGHDqk2gFoNtVhvwErZ4HK6dGk0VDLiO8QQ3fgAeHTzPJVVbGU5qNoua4im4vgSGDSbkx47wDwTybpN1S5h8M0hi3scXOI+GwlgAbqANWCYdBkNvfvHgJyOPzZzi3VTLy4w9riNAZaNrgyCbbey0mbZu11LDtaD32BsGQAWNIuRBuYPqslVxfw9OpsAd4FsuDxtIkmeHERa3Oloxc4vA0m0vmaLSWGz2t0kMMkAOtcXB8I8VSuzb5gOovDWh0mn0dFhtxk3NzzTBngax+k96AIiLarzPEEAwOCo3VzqBFiCCOUi61rIDgtD+9EaiCCdv8AELRZOWmoC0QwWt3m+YJ+yBz3COdpq6QNTA52jadvp/p290vZbMXUqrLnS6xB2362JnabHabqdNHWqfYylWoh9PuuLbOZt5cCObT91lMXV0VHUK0hzDAMwQbEQRctIII6OFrrcdk8yaB3IbTdarTG1JzmlzKtMf8A5PE24EdHhud/jHhWfyK7CG1ATTfadbDJZq5wQ4f+xW0DD4zOqrNTdTnNNofqII8Zt5Qqyi3UHODGu433HhwKbXxBO+xvfgfziog2/dtb6Tdrhxg8ClyPC18Zaw0nkbeYU+W4s6hqeBPAgx6oVzrcIHPcIao6OHr+6Ggs221oQ9RyqclzMuGkz05I2pVS446cec0Wo5Quckc9ROcrxHRyRpTdaRpWbSUFeSNXlgS12KTDqTH04UNEqUrqy+LCmFL8NDUXo2ndVjky8C1qaAqNVriEA9qWmxqANUkJXMTXGyGS/F9MclBTSU5pU3bCVHK37EuY3FBzt2tc7oIEnzj8uqaqbIbC4803kjctI9SP2RgZfHR817TPrTpJlxIBF4aCZfG3CGt2O5sgX5hTwYDqr5dfuBxcTqH0uidRO5Lt7cIAzVDN4FjD3T3jfQ0ceQNpv/bbdV+OqanTfaO8e9e5vsCdy7e8I9tBMdpsTmLwD8CXMGshjgC6mDabX+kRIiYuAqRuc1JJmZEEQ2ImbCLeSv8AKcvcXaWiP7nRH/q0b8t79AJmq7SZX8LEvbEAw4cI1AE+8rS7HLHVV1TFl08ATeLfZNa6Sn1sKWtkonLMBqJkWAkxfhsPzkmINdiQQzTJAZxJkEQSB7mydkjGuc1pME6mg9SOfR2lw/8AE7QChazSyPUjgDPPwspaOGPCQ4APG8xB7zTzG/qkyy9Wxx8aPLc6fh30zs1+oNvDfqmph3Hg3XdpP0vB/pLgh+1OejEDSDLQ0aJ3gEwCDsYMEc5VfVf8SlUYYE6ajY2+IDpfHKeSpqlYk+/WeI9U0pMoaK5Ignbbw5JPicW7cZ4HwURMOjzHhunuomOnHeR4/utsJBBqe+6Gqkt6j1AUgbtwPGPzZECjbo78MIbNpFlj9LpHmOnNWdWqq34Oh4gouq5HG+OXmx1T/ir2tC61KKifaNhznqSkoAiKYWLUzV5Mc9eWJpZ5mboKmpsdVkqCkVKOu/BNJysKT1X02I2k1NKhlC1nIfSiH01HpR2TWkNRQvU1YqAuWtW4vqKokaV55SMcp13wlZ1lU16l1ZYl1lUV3IwmdH5azU4mJAAEdZECy0OV5UX1AQHOcSNAHdi5l3Q3gWmTa8EZLL8eaZMRfnwO4PqB6LrX8JqLKxJcNRgBxuGxNmfv6cTIyg4Z6XXZ7sYWwSBYbj6d5hoG/ieN1WdquxQNf4scZ57Na0Dz0z4ldh0NDBtAgWsLfoFSZ4GkDlw97ozyFt3duCZv2dI7rQ5zoMx9I3J73GBJta45orJOzpptfq5coNzAHQmPJdKxGVBwLoBtpE8Sd487eSEOWjUB/c4ifAwD+vmm2znGd9n3MZrPenvbXgtbrEeN/NVbRpbM3Z1uabwDIPERO/FdF7UYca6bQRbW5zf+ocGkR4k//I5LBVsreJBvDdG0Huu28YKlZ6vjl5pWY58OsI2c2Lzz84I9Aq59zPSSjq1EwZH0t3P9sDT58EGXRHODPuPv908LYixVP6fD3F/191JhsRBaTBHW4HD0Ka2oNIaefmIt+3oh3tMweH5C1D56tRg722MEHjebeIIhWWHpBwBIDuEWBnl4/dVGCrEjwIE8oNj9vRXlGnqYH2BktqDwMavf7KeW1cJA+NynTeLfmyEqhWlLF6Koo1TLKgBYTfS6bT0Me6FzPBCm8t4g7cgQCE2G59R5pjlFU9KwqRzU6lTVNuS4zR9JinASNCUvTbRuKKq5KkN15DY9aKr3UuFopTSVjl+HUrdL34fhsKrBmDsisNhgizAUbyIVUVMKgq7IVtiaipMZWuqY2gDxD0PqTqj5TKuyqpx/UD6qa16jcwlOASV3z4jxFRV1Uo2sgqoTRHkoeV0v+FGalhLBbr/lc1AWj7H434WIa9zoEEFxvAPIc+PJMS3T6Jw2bEjU8zsGjiepnhx/Ahs6xg0Ak78BwVTl2ObVb8Rp/lgQOdx/mepIQuYYvUHcgOGwgXj2HqlsPLtYfOktHDjA2Fre0DyhVudZsMOC/dzWw0ddp+6Gy7N5p6zZoJv1G2+8QPRY3Os1OJrlrZ0Mt4um5+6GxkT0ce6q8ONy5haecHSVf4jCseQQBLgSORIiPY+yqctwYp951gBv4RPsi8sxEuc4mGwNPTYAezVp+zKvNMhGiREOBjrA4eXusbj8sLWzyMHlczPn+66rj6eqixsRDQQf7TAN+kuAWUzDBw4AgAnuuaeDhcEdOXitZoZWCrUix5a4QWlwv57+oTKuzT4z4z/paHtNgO+XC/lu3SIJ6wY8uiovhGAOP3Q2JmGqaXCdjY/nQwr6lTIfpJgEiTwvYlU1OlsORkHmD+BXGCquILiLEN8jAH6SsMCZ47+bv9MAHp+SkqY41CC4yQ0AnnG0/nFM7QMir5CfufuhsKZmOnumhb8Ha08OQrnwU4VFRwXYl74Q7qySpUlRrVpuJW1V5MYF5DTdmodRR2AICjriEKzEwue+qf8AK++bAUT8aqZ+LJ2nr0TadcndNjxxDLwZi8VZU2IrFWNUiFXV2q/WQmNQNKWq+y8E0hLXTxfTGsSPeAISPdZB1at1N3JXhC1aaIphJXYqRycmXoANujcKxDAXR2GamTyrp3ZHHTQaxohrLm8ue7dxI4C43/QJc4zDRTcG8Q4eszHmVkMnz52HDg0A6omVo8Sx1WkHiADcR734pMlOPKXxRPzZwohg+qSGjgJNyeZUuWNZRElwOnvPdM33DRzJN/AdUBj6Efn5yVdSqnUA7YcPcGOKm6WnOZaxrfZsQxnEx3iT5AEn9kNluMcXlzp0gGGjbUQAPQD2Kqa2MLgQP6oE/wDWfpHibnwWjw9ZlMNbE9YtJ3J/blKINNhcxFSmGlsamtBnq3SVXZvhvisZwqsAlw4llhPiP1VdWzpzIdfcb+bf19lc4eqX94i3Mbj/AAj9BnsxwJq07tIc2ZI2HHbhuT5lZCvhtLCeR/eV1XFN0iWkX+/FhPPxXN88eNbmtiHONhwkXHkVjSqmiyXCOMGOh3Wq7PZYTScSLOnT5bfZZplEhwPED7FbLIcWGsLTsRPg6Ln1usN+Mx2opAVw6LFrf1H6KtwdOSVadoKkmkTxa8eYd/lV1AwhPpc//FOrMUMKV701oVnC8vAKUU0hasGyNK8laF5YGoxNQofBZdUrPDabS4kxYWHieC0DaRY6HNBE8QtBgcS6mO6AJ/t/dQt6vQmC4y/smKGEbT0Nc9w77jHeO8eCx3aTs3VNQvGnazRaALK4q9pagdubeKtcopiv3nO1PPE8OkJd69U6yzrpzTF5ZVpga2kSgThyV1TOMgeA7W7TAsDsuf08O8vcI1QTBA3Ep5naneDGfFaMIo3YVXL2nkoX9QfRHdCYyKsZdPBRuyg8ld06wU4IKXajPjLoUdbLitKKQTXUQj2JeOVkTlplEUcGQtGcOEpwo5IzIt4pWeNJaDstiTqLHu7pbbkOnRRnCjklZhwDZG5knDr4NzjKYE8/bwWNzRhbHp68F1VuE+LQbU/LC6xnaXLQBJ4n9D+oQ0pKz3Z8fEqsZEkcOHmeXNdHb2ehge8xax2nmQOXL8Cxn8PcHrxoaAJgyTsAN7enqu1vwLNQ1XDLkcJA1R5W/wDpPIFrAMyZxa7WIF4HTYT4k+6diXGk7um0CQeUWP3HFajHkDXq5uJFjYmCAsR2kxjbX1eBg+IPW3mtlNBPQ+Z5qWte4ESRdpuHWtB8FjstqfEqEuN5J+ydnWLOnSNtwgMtqEGRzSRTWmgqMAcCOVv1CfRrwY4fp+H2Qrncev7KE1DdCiGzevqewDZoPuU0U4CcMvcXSUQcI5Nihy7vkV7gpqLVP/x5PBGYfKHJu0Q6Zf4GbTXnUFc0sndxXquXQj3g/gyvqjLF5Why0ngvLd4H4c/8dKxOUvLYcBZQU6b2QCLLQOxwcCq8OmZXj3mtnr2JgGq4dp4IjJqBpu1t4cOYTmtHFODw1D8lNqNXjiMRh7DvNEjrHBc8q5V8HEM0vkuu+DYA77rZ5bilRZ5ljS5xA+rkeHJdGPJuek66UmcZQZJbB8lQVcBUaLh1+RW3pyael3KJQTqYbtcA2lbD+TlPGvFKx7pAvN+abNgeI3ltz+llsM1yunqaWQQ5od4c2+qiq5O0jUANtuStf5MnlT/Ey7X8vHy5eN1LRv8AUDYTIBIAHExsrYZMNPdMbkHa3Mgp+AwOjUWk99pBHQiLHl0Wv8jHXwJxVTPxDWwTcExLTI2tZ3GevNep4tp3dp5SJ8rKxq9m27Xnha0TYiULiOzemJO+03g9PzmtObjrfjyRCrbgbxa/miHVKbB3i5zjcBjmBpbG4c609DChxPZpzSOMjdtrx+4CrKuTuFp71puNuYPL/KaZ4UtwybLKu0GHp0HMc551XbLAC3p3XEE+Flj85zsPLmaahJ+iaZaDIsAZ6lMdltQTa0AOiYiIMn35eChrZc8t3MGxjmIMR+n6KveE6LHsHjcNhcSDWqxVcDMaXU29A4butuCRyXVmVW1HOax3dLTDrgiYPEXMkFcDOWudFMU2kl7dJu17SYAuf6YAtsPZdErYv5P5ShUr1C8vaCBbUADLQzgzU4NBcJJaeIMVnpMoO7Uy0O7xEXtYcL/b0XLqmb//ANHeksBgjlHJdK/iFjgzCCoCHB3ckbmbQY5fuuLurEuJ4kkpco2KyzZ+txLQTyjkjuz+CbIc/gNuplUPzT+BjwVhltdryGumeckT0AHFLMdHyz7Vf5g5oFrXj2Q2S4TXUvsBI6onD5KHju1NQvAO4MbFWmU5ZobJ3v8A6S5eNj6e3L2p3/HhGgDmpWgc1HupoLh8rHJF/KAcFOyqANwmPxgkrdtto9tIRsEJisHJRRrApRUCO20Gw+XDkvKzo1RK8httC/jACyb80qKrizbxUja/VcFwdG1v82IhDVcbPHZBjEQmVKrSNv0Q6jK0GV5hIiUTmOIhrfFZrLyySb9bo7NqzRSbBM6gq4Yz0uVu09bGiFE+rPUbqmdhgSS1zxO83UralQf1A+Sn1/ZrVuwgt6TC8XEbKvp4x4aQQ2PQp5xNht6lDTbFgEhJ3ZEASfLZQsxMTPHqvMqiREeostI2xDqkQT/Tc9Qdx9l6rRDxfax97GeahdiWgxI81L8yBxHBD1tvV6bg9pJlpAHCx39wfZQ1cEJmBykbxx4eSc+oHRcSI4hQVcRp2mJPkJ8eqebBC/ANlr77xba1i1w978giK+X9x3H6RYCd94m/+bKR7gYvxjxPP2U7RO8bRdHtQUuJyqpZ1Pu1G2DjB4XgxY8dX2VR2V7Mufjw+qS91NpeGvLnan91rJcb6RrBjp1Wvq126JJbLYBvExHe3WX7Q4ypQ1VKTg1rgA6D3iT3YJ4NEzA4mTsF08HLe2qnyY7iPEVG4xlegwinTbXe6g7dtV+ohwcTtrc9pHV4HArK/wDAEj7cPVXOBqNFPAM/uNVzhxDmHuA9NTvYcld/CBAMTvxkwd4ne8Lo58+tmkuPHcYupk8Nu0zt0vsZ5bIfAYdtOuDVs2C4cjax6i5K3nyALbiRM2j2VFm2UMcx4cSCwOczew5Hp9lPDm99NlgIyvFR/Na3+W51iTsNWhrgPL3S9pMVVo6ajCC11nDhP9JHMEKbKMdTrUmMbYd1tuEN29Pdex+H1U205MFoIjxOn9F05WSeo4zd8UTO1jv6m+inp9px1CFxeSu4EHx/dV7sueP6VKdKpe0aal2gB/qCSpm3FZZ+Fc3gQpGMctMMf9beTWMzqyaM4krNMquG6nZijyRvHP8AW7VqaOdAFIsyax4heS/i/bdl6MylSMzNUAqp5qQufqttejM52SOx9t1S/HgL1LEcUOrbaPLcTaSocyzCXgTZokjqq/8A5ANb4ILDYkuJJ4mUeuvWuW2kGKMC90nzhCp6eKm8pH4wperWrz57YAp7MV1VBTrTc7/lkpxt4CHRttB8yClFaxVF87BTxjrIdB2uBiRckJHY7pMdVTnGRCb89JiFuobXXz20A7ibjb8CSpjnFpGk3niFTnH2TqGOnb1R6jtcsxZtZ3q3nJ4ogZqeIdaf7TzjiqBmL5fm6c/G/l0OrbXZzPuxDrxyi3gg8fUFSm9hkagBOkTuDPigPmE5lcQtMW2HwOVtZUa+50iANw3eSBzMn1V/h6zY2EeHBU3xxH+x1UrMXa3TmjlvL608WbKgjfY8LKPF0Q5rmkyCLh20cAq9mL3nifz2Ck+Z23S6sFRZfhX06tmw0OLt5vBAvyEz5K8cw92eEDwEf490sA+KSu8DSOMhX73KaS6yH4jDTcGOfFR1MMIs6esQnOreij+NBKl6cPWwxIgRMQJUXy5AuAY5Iw1LpS8R4puwaVuIwux0x+qaMO7fSFZ1vpHQpWVbI962lXVq92CzvJVZGDwSJ/yfoOr/2Q=="/>
          <p:cNvSpPr>
            <a:spLocks noChangeAspect="1" noChangeArrowheads="1"/>
          </p:cNvSpPr>
          <p:nvPr/>
        </p:nvSpPr>
        <p:spPr bwMode="auto">
          <a:xfrm>
            <a:off x="80963" y="-669925"/>
            <a:ext cx="1943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32" name="AutoShape 12" descr="data:image/jpg;base64,/9j/4AAQSkZJRgABAQAAAQABAAD/2wCEAAkGBhQSERQUEhQVFBQVFRQWFBcUFxUUFBQVFxQVFRUUFxQXHCYeGBkjGRQUHy8gIycpLCwsFR4xNTAqNSYrLCkBCQoKDgwOFw8PFykcHBwpKSkpKSkpKSkpKSkpLCwpKSkpKSkpKSkpKSkpLCksKSkpKSwpKSwpLCksKSksKSksKf/AABEIAL8BCAMBIgACEQEDEQH/xAAcAAABBQEBAQAAAAAAAAAAAAAEAQIDBQYHAAj/xAA6EAABAwIEAwYFAgYCAwEBAAABAAIRAyEEBRIxQVFhBiJxgZGhExQysfDB0QcjQlLh8RVicoKSUyT/xAAZAQADAQEBAAAAAAAAAAAAAAABAgMABAX/xAAiEQEBAAIDAQACAwEBAAAAAAAAAQIRAxIhMRNhBEFRQjL/2gAMAwEAAhEDEQA/AMZTelqOQ4ckfVVMa484856jfVUT6iic9NsJC1HqBxTnFMKQ8NUlMJilpBLVMHnKXDFRv2UuGQdAyLIXEhGAWQmJQFUV0OrBmBfUMU2lx5Nu628N3PlKGGHMgREmJOwMxvsm0nUTU4BdC7F/wpfi3TVJbTLHGRuHSR6gxIPMq6b/AAYeJkiZaDH0x/cBxbIB8JBumkI5KE5dQzr+EuhtQ0+DgWA8nO0hpPGC70AWeyz+HtZ/ecDoDCb2l8lrG9BsfAFCwrIJzVp817GuoANJ11XXiIaxkSXvPCYsOV1R1cA4c9zBIImLEgbxPFDQJ8JVVl8eypabSOB9LeXqiBiLKeWOwSV6qBqVE+rUQ5TyNUjCpQ1QsRNIJi6QVWKGFZmgha1GEBDkqNwUhakhMVEWpkIk01G5izSvMK8vNSLMuqr1GXpjymlyENlPCPKZKUppWB4hJCeAlDVmRQp6LU0MUzAhT4fTXiyfh2ptQqXDhB0iosoPglzg0CSTFt0Q7ZWvZTDzXaS8MM2lodPrYLSba/HRuxfYuh8Jrn0Gh8QZDxqjYuuASOcEjgVe5r2JwtbvVKY1gRqcA5xB3a9xu8f+UniCj8vxYFMaiNtxsfYJMRjGus17SOUjV+eqNpJBWR4dlBhptOx9bQD6AKwFVumeCyFbMNLx+SFbfMn4XgfWQk7G0fXxDXEjhI8PzZTUsCzSGwOfiZPtdZupidJJO1z5S2PUKF3awMu4x+cuJ39U0raXtbsnRe8uqCSeHIW4DfYdBAVfmfZmkGkBgA4QNRPIEWEb+qho9stf0wAeJgH9/ZEfPh/EHxP7kfZNKW4xzvP+xMy8uDTeNWmfWTfz9FgMdgjTJG/UXHqLFdkzrL/iTLZ8DfyAB/Rc6z7K2UiZb3v7Z1O6aiZDfAXTWf2jZpk3BIGqZ9z/AK/RIGpYQ1jEbQYoGhEU3JaOxQbZDV2KX4iY8rYwtyV1SmmBqMfTQ7mKhe2yAJrmJye0IgGNNeRfwl5DQdiuTU4pISOnL4aUkJ0JQxFN5rU+EoYmuWL9SNapCxQU6ina5H+hx+h6oRWGFkPV3RVAKbtiaotp2GyraodZbx0OaWzxD6ZFvELFVStb2GxNbvQ9ujjrufI7+SMDL432Mxw0ENZYcbQOloCwWc4hzXSHNHQG/qFfZxmpa2wB8Lj3XPcTmpq4qlS4veGEEABup0MLYN54zF1tbCNBkvaLEPxDKbKT6rZGqJJAmCdrADiV1rD1AKWki4jeN7CJ2BjguH572tq0HOw1Bvy9JnEhwqViOJLWmSTME26gFTZlXfSoNd8V+2uNRBLnCYN5MAA+ifpA21fbvN6tIaadNwnZzh3T4O2PqudjPKwf3zPl5WQ2Xdp8XSGn4mq7D8B4c41GubqDrtLC3S4bme9MKTN6zRpqCn8OT3mkOIG0wTwg7JtTQtLk+dj6tTI4hz9MerVqsJ2mowJqU/J2s+zVxbHZkxpeGCSXDS4GG6dInujmbqTL6rvqLzJ4Tbp4Jb4M9d1bntJ4hptz3H6LO9psC97f5bwBvFmj2WVynHVm/S/2BH+1rcHmDnDvuE9GgfdCZFuMrnGKpODjInrBUC0HawVNYL3d07RsfCd1nKlVo43W+JXjv9Hgpwch6eJaTAMo2nRW3E7LDAVI0KUYdL8NaZJ3FE4KCoxFOCieE0pPgLSpGJXtXmBE20zQvJAV5Ehjl4NSvClpNUnXn8NbTUgpKdlNSfDTRC0MWKCqEY9qEqBCtKHKlpPSFqlZTQquH0xFUUPpUzClrsifUJvt6Lb9k6NFtLU4tYODqpYL8wXDh0CwD3IrKsQ99RrJJkgNa3jwHQBHEuUdDxmGpVQQHh4/6Ax4S5zQedgqrKOzzPmRUDJGHDqk2gFoNtVhvwErZ4HK6dGk0VDLiO8QQ3fgAeHTzPJVVbGU5qNoua4im4vgSGDSbkx47wDwTybpN1S5h8M0hi3scXOI+GwlgAbqANWCYdBkNvfvHgJyOPzZzi3VTLy4w9riNAZaNrgyCbbey0mbZu11LDtaD32BsGQAWNIuRBuYPqslVxfw9OpsAd4FsuDxtIkmeHERa3Oloxc4vA0m0vmaLSWGz2t0kMMkAOtcXB8I8VSuzb5gOovDWh0mn0dFhtxk3NzzTBngax+k96AIiLarzPEEAwOCo3VzqBFiCCOUi61rIDgtD+9EaiCCdv8AELRZOWmoC0QwWt3m+YJ+yBz3COdpq6QNTA52jadvp/p290vZbMXUqrLnS6xB2362JnabHabqdNHWqfYylWoh9PuuLbOZt5cCObT91lMXV0VHUK0hzDAMwQbEQRctIII6OFrrcdk8yaB3IbTdarTG1JzmlzKtMf8A5PE24EdHhud/jHhWfyK7CG1ATTfadbDJZq5wQ4f+xW0DD4zOqrNTdTnNNofqII8Zt5Qqyi3UHODGu433HhwKbXxBO+xvfgfziog2/dtb6Tdrhxg8ClyPC18Zaw0nkbeYU+W4s6hqeBPAgx6oVzrcIHPcIao6OHr+6Ggs221oQ9RyqclzMuGkz05I2pVS446cec0Wo5Quckc9ROcrxHRyRpTdaRpWbSUFeSNXlgS12KTDqTH04UNEqUrqy+LCmFL8NDUXo2ndVjky8C1qaAqNVriEA9qWmxqANUkJXMTXGyGS/F9MclBTSU5pU3bCVHK37EuY3FBzt2tc7oIEnzj8uqaqbIbC4803kjctI9SP2RgZfHR817TPrTpJlxIBF4aCZfG3CGt2O5sgX5hTwYDqr5dfuBxcTqH0uidRO5Lt7cIAzVDN4FjD3T3jfQ0ceQNpv/bbdV+OqanTfaO8e9e5vsCdy7e8I9tBMdpsTmLwD8CXMGshjgC6mDabX+kRIiYuAqRuc1JJmZEEQ2ImbCLeSv8AKcvcXaWiP7nRH/q0b8t79AJmq7SZX8LEvbEAw4cI1AE+8rS7HLHVV1TFl08ATeLfZNa6Sn1sKWtkonLMBqJkWAkxfhsPzkmINdiQQzTJAZxJkEQSB7mydkjGuc1pME6mg9SOfR2lw/8AE7QChazSyPUjgDPPwspaOGPCQ4APG8xB7zTzG/qkyy9Wxx8aPLc6fh30zs1+oNvDfqmph3Hg3XdpP0vB/pLgh+1OejEDSDLQ0aJ3gEwCDsYMEc5VfVf8SlUYYE6ajY2+IDpfHKeSpqlYk+/WeI9U0pMoaK5Ignbbw5JPicW7cZ4HwURMOjzHhunuomOnHeR4/utsJBBqe+6Gqkt6j1AUgbtwPGPzZECjbo78MIbNpFlj9LpHmOnNWdWqq34Oh4gouq5HG+OXmx1T/ir2tC61KKifaNhznqSkoAiKYWLUzV5Mc9eWJpZ5mboKmpsdVkqCkVKOu/BNJysKT1X02I2k1NKhlC1nIfSiH01HpR2TWkNRQvU1YqAuWtW4vqKokaV55SMcp13wlZ1lU16l1ZYl1lUV3IwmdH5azU4mJAAEdZECy0OV5UX1AQHOcSNAHdi5l3Q3gWmTa8EZLL8eaZMRfnwO4PqB6LrX8JqLKxJcNRgBxuGxNmfv6cTIyg4Z6XXZ7sYWwSBYbj6d5hoG/ieN1WdquxQNf4scZ57Na0Dz0z4ldh0NDBtAgWsLfoFSZ4GkDlw97ozyFt3duCZv2dI7rQ5zoMx9I3J73GBJta45orJOzpptfq5coNzAHQmPJdKxGVBwLoBtpE8Sd487eSEOWjUB/c4ifAwD+vmm2znGd9n3MZrPenvbXgtbrEeN/NVbRpbM3Z1uabwDIPERO/FdF7UYca6bQRbW5zf+ocGkR4k//I5LBVsreJBvDdG0Huu28YKlZ6vjl5pWY58OsI2c2Lzz84I9Aq59zPSSjq1EwZH0t3P9sDT58EGXRHODPuPv908LYixVP6fD3F/191JhsRBaTBHW4HD0Ka2oNIaefmIt+3oh3tMweH5C1D56tRg722MEHjebeIIhWWHpBwBIDuEWBnl4/dVGCrEjwIE8oNj9vRXlGnqYH2BktqDwMavf7KeW1cJA+NynTeLfmyEqhWlLF6Koo1TLKgBYTfS6bT0Me6FzPBCm8t4g7cgQCE2G59R5pjlFU9KwqRzU6lTVNuS4zR9JinASNCUvTbRuKKq5KkN15DY9aKr3UuFopTSVjl+HUrdL34fhsKrBmDsisNhgizAUbyIVUVMKgq7IVtiaipMZWuqY2gDxD0PqTqj5TKuyqpx/UD6qa16jcwlOASV3z4jxFRV1Uo2sgqoTRHkoeV0v+FGalhLBbr/lc1AWj7H434WIa9zoEEFxvAPIc+PJMS3T6Jw2bEjU8zsGjiepnhx/Ahs6xg0Ak78BwVTl2ObVb8Rp/lgQOdx/mepIQuYYvUHcgOGwgXj2HqlsPLtYfOktHDjA2Fre0DyhVudZsMOC/dzWw0ddp+6Gy7N5p6zZoJv1G2+8QPRY3Os1OJrlrZ0Mt4um5+6GxkT0ce6q8ONy5haecHSVf4jCseQQBLgSORIiPY+yqctwYp951gBv4RPsi8sxEuc4mGwNPTYAezVp+zKvNMhGiREOBjrA4eXusbj8sLWzyMHlczPn+66rj6eqixsRDQQf7TAN+kuAWUzDBw4AgAnuuaeDhcEdOXitZoZWCrUix5a4QWlwv57+oTKuzT4z4z/paHtNgO+XC/lu3SIJ6wY8uiovhGAOP3Q2JmGqaXCdjY/nQwr6lTIfpJgEiTwvYlU1OlsORkHmD+BXGCquILiLEN8jAH6SsMCZ47+bv9MAHp+SkqY41CC4yQ0AnnG0/nFM7QMir5CfufuhsKZmOnumhb8Ha08OQrnwU4VFRwXYl74Q7qySpUlRrVpuJW1V5MYF5DTdmodRR2AICjriEKzEwue+qf8AK++bAUT8aqZ+LJ2nr0TadcndNjxxDLwZi8VZU2IrFWNUiFXV2q/WQmNQNKWq+y8E0hLXTxfTGsSPeAISPdZB1at1N3JXhC1aaIphJXYqRycmXoANujcKxDAXR2GamTyrp3ZHHTQaxohrLm8ue7dxI4C43/QJc4zDRTcG8Q4eszHmVkMnz52HDg0A6omVo8Sx1WkHiADcR734pMlOPKXxRPzZwohg+qSGjgJNyeZUuWNZRElwOnvPdM33DRzJN/AdUBj6Efn5yVdSqnUA7YcPcGOKm6WnOZaxrfZsQxnEx3iT5AEn9kNluMcXlzp0gGGjbUQAPQD2Kqa2MLgQP6oE/wDWfpHibnwWjw9ZlMNbE9YtJ3J/blKINNhcxFSmGlsamtBnq3SVXZvhvisZwqsAlw4llhPiP1VdWzpzIdfcb+bf19lc4eqX94i3Mbj/AAj9BnsxwJq07tIc2ZI2HHbhuT5lZCvhtLCeR/eV1XFN0iWkX+/FhPPxXN88eNbmtiHONhwkXHkVjSqmiyXCOMGOh3Wq7PZYTScSLOnT5bfZZplEhwPED7FbLIcWGsLTsRPg6Ln1usN+Mx2opAVw6LFrf1H6KtwdOSVadoKkmkTxa8eYd/lV1AwhPpc//FOrMUMKV701oVnC8vAKUU0hasGyNK8laF5YGoxNQofBZdUrPDabS4kxYWHieC0DaRY6HNBE8QtBgcS6mO6AJ/t/dQt6vQmC4y/smKGEbT0Nc9w77jHeO8eCx3aTs3VNQvGnazRaALK4q9pagdubeKtcopiv3nO1PPE8OkJd69U6yzrpzTF5ZVpga2kSgThyV1TOMgeA7W7TAsDsuf08O8vcI1QTBA3Ep5naneDGfFaMIo3YVXL2nkoX9QfRHdCYyKsZdPBRuyg8ld06wU4IKXajPjLoUdbLitKKQTXUQj2JeOVkTlplEUcGQtGcOEpwo5IzIt4pWeNJaDstiTqLHu7pbbkOnRRnCjklZhwDZG5knDr4NzjKYE8/bwWNzRhbHp68F1VuE+LQbU/LC6xnaXLQBJ4n9D+oQ0pKz3Z8fEqsZEkcOHmeXNdHb2ehge8xax2nmQOXL8Cxn8PcHrxoaAJgyTsAN7enqu1vwLNQ1XDLkcJA1R5W/wDpPIFrAMyZxa7WIF4HTYT4k+6diXGk7um0CQeUWP3HFajHkDXq5uJFjYmCAsR2kxjbX1eBg+IPW3mtlNBPQ+Z5qWte4ESRdpuHWtB8FjstqfEqEuN5J+ydnWLOnSNtwgMtqEGRzSRTWmgqMAcCOVv1CfRrwY4fp+H2Qrncev7KE1DdCiGzevqewDZoPuU0U4CcMvcXSUQcI5Nihy7vkV7gpqLVP/x5PBGYfKHJu0Q6Zf4GbTXnUFc0sndxXquXQj3g/gyvqjLF5Why0ngvLd4H4c/8dKxOUvLYcBZQU6b2QCLLQOxwcCq8OmZXj3mtnr2JgGq4dp4IjJqBpu1t4cOYTmtHFODw1D8lNqNXjiMRh7DvNEjrHBc8q5V8HEM0vkuu+DYA77rZ5bilRZ5ljS5xA+rkeHJdGPJuek66UmcZQZJbB8lQVcBUaLh1+RW3pyael3KJQTqYbtcA2lbD+TlPGvFKx7pAvN+abNgeI3ltz+llsM1yunqaWQQ5od4c2+qiq5O0jUANtuStf5MnlT/Ey7X8vHy5eN1LRv8AUDYTIBIAHExsrYZMNPdMbkHa3Mgp+AwOjUWk99pBHQiLHl0Wv8jHXwJxVTPxDWwTcExLTI2tZ3GevNep4tp3dp5SJ8rKxq9m27Xnha0TYiULiOzemJO+03g9PzmtObjrfjyRCrbgbxa/miHVKbB3i5zjcBjmBpbG4c609DChxPZpzSOMjdtrx+4CrKuTuFp71puNuYPL/KaZ4UtwybLKu0GHp0HMc551XbLAC3p3XEE+Flj85zsPLmaahJ+iaZaDIsAZ6lMdltQTa0AOiYiIMn35eChrZc8t3MGxjmIMR+n6KveE6LHsHjcNhcSDWqxVcDMaXU29A4butuCRyXVmVW1HOax3dLTDrgiYPEXMkFcDOWudFMU2kl7dJu17SYAuf6YAtsPZdErYv5P5ShUr1C8vaCBbUADLQzgzU4NBcJJaeIMVnpMoO7Uy0O7xEXtYcL/b0XLqmb//ANHeksBgjlHJdK/iFjgzCCoCHB3ckbmbQY5fuuLurEuJ4kkpco2KyzZ+txLQTyjkjuz+CbIc/gNuplUPzT+BjwVhltdryGumeckT0AHFLMdHyz7Vf5g5oFrXj2Q2S4TXUvsBI6onD5KHju1NQvAO4MbFWmU5ZobJ3v8A6S5eNj6e3L2p3/HhGgDmpWgc1HupoLh8rHJF/KAcFOyqANwmPxgkrdtto9tIRsEJisHJRRrApRUCO20Gw+XDkvKzo1RK8httC/jACyb80qKrizbxUja/VcFwdG1v82IhDVcbPHZBjEQmVKrSNv0Q6jK0GV5hIiUTmOIhrfFZrLyySb9bo7NqzRSbBM6gq4Yz0uVu09bGiFE+rPUbqmdhgSS1zxO83UralQf1A+Sn1/ZrVuwgt6TC8XEbKvp4x4aQQ2PQp5xNht6lDTbFgEhJ3ZEASfLZQsxMTPHqvMqiREeostI2xDqkQT/Tc9Qdx9l6rRDxfax97GeahdiWgxI81L8yBxHBD1tvV6bg9pJlpAHCx39wfZQ1cEJmBykbxx4eSc+oHRcSI4hQVcRp2mJPkJ8eqebBC/ANlr77xba1i1w978giK+X9x3H6RYCd94m/+bKR7gYvxjxPP2U7RO8bRdHtQUuJyqpZ1Pu1G2DjB4XgxY8dX2VR2V7Mufjw+qS91NpeGvLnan91rJcb6RrBjp1Wvq126JJbLYBvExHe3WX7Q4ypQ1VKTg1rgA6D3iT3YJ4NEzA4mTsF08HLe2qnyY7iPEVG4xlegwinTbXe6g7dtV+ohwcTtrc9pHV4HArK/wDAEj7cPVXOBqNFPAM/uNVzhxDmHuA9NTvYcld/CBAMTvxkwd4ne8Lo58+tmkuPHcYupk8Nu0zt0vsZ5bIfAYdtOuDVs2C4cjax6i5K3nyALbiRM2j2VFm2UMcx4cSCwOczew5Hp9lPDm99NlgIyvFR/Na3+W51iTsNWhrgPL3S9pMVVo6ajCC11nDhP9JHMEKbKMdTrUmMbYd1tuEN29Pdex+H1U205MFoIjxOn9F05WSeo4zd8UTO1jv6m+inp9px1CFxeSu4EHx/dV7sueP6VKdKpe0aal2gB/qCSpm3FZZ+Fc3gQpGMctMMf9beTWMzqyaM4krNMquG6nZijyRvHP8AW7VqaOdAFIsyax4heS/i/bdl6MylSMzNUAqp5qQufqttejM52SOx9t1S/HgL1LEcUOrbaPLcTaSocyzCXgTZokjqq/8A5ANb4ILDYkuJJ4mUeuvWuW2kGKMC90nzhCp6eKm8pH4wperWrz57YAp7MV1VBTrTc7/lkpxt4CHRttB8yClFaxVF87BTxjrIdB2uBiRckJHY7pMdVTnGRCb89JiFuobXXz20A7ibjb8CSpjnFpGk3niFTnH2TqGOnb1R6jtcsxZtZ3q3nJ4ogZqeIdaf7TzjiqBmL5fm6c/G/l0OrbXZzPuxDrxyi3gg8fUFSm9hkagBOkTuDPigPmE5lcQtMW2HwOVtZUa+50iANw3eSBzMn1V/h6zY2EeHBU3xxH+x1UrMXa3TmjlvL608WbKgjfY8LKPF0Q5rmkyCLh20cAq9mL3nifz2Ck+Z23S6sFRZfhX06tmw0OLt5vBAvyEz5K8cw92eEDwEf490sA+KSu8DSOMhX73KaS6yH4jDTcGOfFR1MMIs6esQnOreij+NBKl6cPWwxIgRMQJUXy5AuAY5Iw1LpS8R4puwaVuIwux0x+qaMO7fSFZ1vpHQpWVbI962lXVq92CzvJVZGDwSJ/yfoOr/2Q=="/>
          <p:cNvSpPr>
            <a:spLocks noChangeAspect="1" noChangeArrowheads="1"/>
          </p:cNvSpPr>
          <p:nvPr/>
        </p:nvSpPr>
        <p:spPr bwMode="auto">
          <a:xfrm>
            <a:off x="80963" y="-669925"/>
            <a:ext cx="1943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34" name="AutoShape 14" descr="data:image/jpg;base64,/9j/4AAQSkZJRgABAQAAAQABAAD/2wCEAAkGBhQSERQUEhQVFBQVFRQWFBcUFxUUFBQVFxQVFRUUFxQXHCYeGBkjGRQUHy8gIycpLCwsFR4xNTAqNSYrLCkBCQoKDgwOFw8PFykcHBwpKSkpKSkpKSkpKSkpLCwpKSkpKSkpKSkpKSkpLCksKSkpKSwpKSwpLCksKSksKSksKf/AABEIAL8BCAMBIgACEQEDEQH/xAAcAAABBQEBAQAAAAAAAAAAAAAEAQIDBQYHAAj/xAA6EAABAwIEAwYFAgYCAwEBAAABAAIRAyEEBRIxQVFhBiJxgZGhExQysfDB0QcjQlLh8RVicoKSUyT/xAAZAQADAQEBAAAAAAAAAAAAAAABAgMABAX/xAAiEQEBAAIDAQACAwEBAAAAAAAAAQIRAxIhMRNhBEFRQjL/2gAMAwEAAhEDEQA/AMZTelqOQ4ckfVVMa484856jfVUT6iic9NsJC1HqBxTnFMKQ8NUlMJilpBLVMHnKXDFRv2UuGQdAyLIXEhGAWQmJQFUV0OrBmBfUMU2lx5Nu628N3PlKGGHMgREmJOwMxvsm0nUTU4BdC7F/wpfi3TVJbTLHGRuHSR6gxIPMq6b/AAYeJkiZaDH0x/cBxbIB8JBumkI5KE5dQzr+EuhtQ0+DgWA8nO0hpPGC70AWeyz+HtZ/ecDoDCb2l8lrG9BsfAFCwrIJzVp817GuoANJ11XXiIaxkSXvPCYsOV1R1cA4c9zBIImLEgbxPFDQJ8JVVl8eypabSOB9LeXqiBiLKeWOwSV6qBqVE+rUQ5TyNUjCpQ1QsRNIJi6QVWKGFZmgha1GEBDkqNwUhakhMVEWpkIk01G5izSvMK8vNSLMuqr1GXpjymlyENlPCPKZKUppWB4hJCeAlDVmRQp6LU0MUzAhT4fTXiyfh2ptQqXDhB0iosoPglzg0CSTFt0Q7ZWvZTDzXaS8MM2lodPrYLSba/HRuxfYuh8Jrn0Gh8QZDxqjYuuASOcEjgVe5r2JwtbvVKY1gRqcA5xB3a9xu8f+UniCj8vxYFMaiNtxsfYJMRjGus17SOUjV+eqNpJBWR4dlBhptOx9bQD6AKwFVumeCyFbMNLx+SFbfMn4XgfWQk7G0fXxDXEjhI8PzZTUsCzSGwOfiZPtdZupidJJO1z5S2PUKF3awMu4x+cuJ39U0raXtbsnRe8uqCSeHIW4DfYdBAVfmfZmkGkBgA4QNRPIEWEb+qho9stf0wAeJgH9/ZEfPh/EHxP7kfZNKW4xzvP+xMy8uDTeNWmfWTfz9FgMdgjTJG/UXHqLFdkzrL/iTLZ8DfyAB/Rc6z7K2UiZb3v7Z1O6aiZDfAXTWf2jZpk3BIGqZ9z/AK/RIGpYQ1jEbQYoGhEU3JaOxQbZDV2KX4iY8rYwtyV1SmmBqMfTQ7mKhe2yAJrmJye0IgGNNeRfwl5DQdiuTU4pISOnL4aUkJ0JQxFN5rU+EoYmuWL9SNapCxQU6ina5H+hx+h6oRWGFkPV3RVAKbtiaotp2GyraodZbx0OaWzxD6ZFvELFVStb2GxNbvQ9ujjrufI7+SMDL432Mxw0ENZYcbQOloCwWc4hzXSHNHQG/qFfZxmpa2wB8Lj3XPcTmpq4qlS4veGEEABup0MLYN54zF1tbCNBkvaLEPxDKbKT6rZGqJJAmCdrADiV1rD1AKWki4jeN7CJ2BjguH572tq0HOw1Bvy9JnEhwqViOJLWmSTME26gFTZlXfSoNd8V+2uNRBLnCYN5MAA+ifpA21fbvN6tIaadNwnZzh3T4O2PqudjPKwf3zPl5WQ2Xdp8XSGn4mq7D8B4c41GubqDrtLC3S4bme9MKTN6zRpqCn8OT3mkOIG0wTwg7JtTQtLk+dj6tTI4hz9MerVqsJ2mowJqU/J2s+zVxbHZkxpeGCSXDS4GG6dInujmbqTL6rvqLzJ4Tbp4Jb4M9d1bntJ4hptz3H6LO9psC97f5bwBvFmj2WVynHVm/S/2BH+1rcHmDnDvuE9GgfdCZFuMrnGKpODjInrBUC0HawVNYL3d07RsfCd1nKlVo43W+JXjv9Hgpwch6eJaTAMo2nRW3E7LDAVI0KUYdL8NaZJ3FE4KCoxFOCieE0pPgLSpGJXtXmBE20zQvJAV5Ehjl4NSvClpNUnXn8NbTUgpKdlNSfDTRC0MWKCqEY9qEqBCtKHKlpPSFqlZTQquH0xFUUPpUzClrsifUJvt6Lb9k6NFtLU4tYODqpYL8wXDh0CwD3IrKsQ99RrJJkgNa3jwHQBHEuUdDxmGpVQQHh4/6Ax4S5zQedgqrKOzzPmRUDJGHDqk2gFoNtVhvwErZ4HK6dGk0VDLiO8QQ3fgAeHTzPJVVbGU5qNoua4im4vgSGDSbkx47wDwTybpN1S5h8M0hi3scXOI+GwlgAbqANWCYdBkNvfvHgJyOPzZzi3VTLy4w9riNAZaNrgyCbbey0mbZu11LDtaD32BsGQAWNIuRBuYPqslVxfw9OpsAd4FsuDxtIkmeHERa3Oloxc4vA0m0vmaLSWGz2t0kMMkAOtcXB8I8VSuzb5gOovDWh0mn0dFhtxk3NzzTBngax+k96AIiLarzPEEAwOCo3VzqBFiCCOUi61rIDgtD+9EaiCCdv8AELRZOWmoC0QwWt3m+YJ+yBz3COdpq6QNTA52jadvp/p290vZbMXUqrLnS6xB2362JnabHabqdNHWqfYylWoh9PuuLbOZt5cCObT91lMXV0VHUK0hzDAMwQbEQRctIII6OFrrcdk8yaB3IbTdarTG1JzmlzKtMf8A5PE24EdHhud/jHhWfyK7CG1ATTfadbDJZq5wQ4f+xW0DD4zOqrNTdTnNNofqII8Zt5Qqyi3UHODGu433HhwKbXxBO+xvfgfziog2/dtb6Tdrhxg8ClyPC18Zaw0nkbeYU+W4s6hqeBPAgx6oVzrcIHPcIao6OHr+6Ggs221oQ9RyqclzMuGkz05I2pVS446cec0Wo5Quckc9ROcrxHRyRpTdaRpWbSUFeSNXlgS12KTDqTH04UNEqUrqy+LCmFL8NDUXo2ndVjky8C1qaAqNVriEA9qWmxqANUkJXMTXGyGS/F9MclBTSU5pU3bCVHK37EuY3FBzt2tc7oIEnzj8uqaqbIbC4803kjctI9SP2RgZfHR817TPrTpJlxIBF4aCZfG3CGt2O5sgX5hTwYDqr5dfuBxcTqH0uidRO5Lt7cIAzVDN4FjD3T3jfQ0ceQNpv/bbdV+OqanTfaO8e9e5vsCdy7e8I9tBMdpsTmLwD8CXMGshjgC6mDabX+kRIiYuAqRuc1JJmZEEQ2ImbCLeSv8AKcvcXaWiP7nRH/q0b8t79AJmq7SZX8LEvbEAw4cI1AE+8rS7HLHVV1TFl08ATeLfZNa6Sn1sKWtkonLMBqJkWAkxfhsPzkmINdiQQzTJAZxJkEQSB7mydkjGuc1pME6mg9SOfR2lw/8AE7QChazSyPUjgDPPwspaOGPCQ4APG8xB7zTzG/qkyy9Wxx8aPLc6fh30zs1+oNvDfqmph3Hg3XdpP0vB/pLgh+1OejEDSDLQ0aJ3gEwCDsYMEc5VfVf8SlUYYE6ajY2+IDpfHKeSpqlYk+/WeI9U0pMoaK5Ignbbw5JPicW7cZ4HwURMOjzHhunuomOnHeR4/utsJBBqe+6Gqkt6j1AUgbtwPGPzZECjbo78MIbNpFlj9LpHmOnNWdWqq34Oh4gouq5HG+OXmx1T/ir2tC61KKifaNhznqSkoAiKYWLUzV5Mc9eWJpZ5mboKmpsdVkqCkVKOu/BNJysKT1X02I2k1NKhlC1nIfSiH01HpR2TWkNRQvU1YqAuWtW4vqKokaV55SMcp13wlZ1lU16l1ZYl1lUV3IwmdH5azU4mJAAEdZECy0OV5UX1AQHOcSNAHdi5l3Q3gWmTa8EZLL8eaZMRfnwO4PqB6LrX8JqLKxJcNRgBxuGxNmfv6cTIyg4Z6XXZ7sYWwSBYbj6d5hoG/ieN1WdquxQNf4scZ57Na0Dz0z4ldh0NDBtAgWsLfoFSZ4GkDlw97ozyFt3duCZv2dI7rQ5zoMx9I3J73GBJta45orJOzpptfq5coNzAHQmPJdKxGVBwLoBtpE8Sd487eSEOWjUB/c4ifAwD+vmm2znGd9n3MZrPenvbXgtbrEeN/NVbRpbM3Z1uabwDIPERO/FdF7UYca6bQRbW5zf+ocGkR4k//I5LBVsreJBvDdG0Huu28YKlZ6vjl5pWY58OsI2c2Lzz84I9Aq59zPSSjq1EwZH0t3P9sDT58EGXRHODPuPv908LYixVP6fD3F/191JhsRBaTBHW4HD0Ka2oNIaefmIt+3oh3tMweH5C1D56tRg722MEHjebeIIhWWHpBwBIDuEWBnl4/dVGCrEjwIE8oNj9vRXlGnqYH2BktqDwMavf7KeW1cJA+NynTeLfmyEqhWlLF6Koo1TLKgBYTfS6bT0Me6FzPBCm8t4g7cgQCE2G59R5pjlFU9KwqRzU6lTVNuS4zR9JinASNCUvTbRuKKq5KkN15DY9aKr3UuFopTSVjl+HUrdL34fhsKrBmDsisNhgizAUbyIVUVMKgq7IVtiaipMZWuqY2gDxD0PqTqj5TKuyqpx/UD6qa16jcwlOASV3z4jxFRV1Uo2sgqoTRHkoeV0v+FGalhLBbr/lc1AWj7H434WIa9zoEEFxvAPIc+PJMS3T6Jw2bEjU8zsGjiepnhx/Ahs6xg0Ak78BwVTl2ObVb8Rp/lgQOdx/mepIQuYYvUHcgOGwgXj2HqlsPLtYfOktHDjA2Fre0DyhVudZsMOC/dzWw0ddp+6Gy7N5p6zZoJv1G2+8QPRY3Os1OJrlrZ0Mt4um5+6GxkT0ce6q8ONy5haecHSVf4jCseQQBLgSORIiPY+yqctwYp951gBv4RPsi8sxEuc4mGwNPTYAezVp+zKvNMhGiREOBjrA4eXusbj8sLWzyMHlczPn+66rj6eqixsRDQQf7TAN+kuAWUzDBw4AgAnuuaeDhcEdOXitZoZWCrUix5a4QWlwv57+oTKuzT4z4z/paHtNgO+XC/lu3SIJ6wY8uiovhGAOP3Q2JmGqaXCdjY/nQwr6lTIfpJgEiTwvYlU1OlsORkHmD+BXGCquILiLEN8jAH6SsMCZ47+bv9MAHp+SkqY41CC4yQ0AnnG0/nFM7QMir5CfufuhsKZmOnumhb8Ha08OQrnwU4VFRwXYl74Q7qySpUlRrVpuJW1V5MYF5DTdmodRR2AICjriEKzEwue+qf8AK++bAUT8aqZ+LJ2nr0TadcndNjxxDLwZi8VZU2IrFWNUiFXV2q/WQmNQNKWq+y8E0hLXTxfTGsSPeAISPdZB1at1N3JXhC1aaIphJXYqRycmXoANujcKxDAXR2GamTyrp3ZHHTQaxohrLm8ue7dxI4C43/QJc4zDRTcG8Q4eszHmVkMnz52HDg0A6omVo8Sx1WkHiADcR734pMlOPKXxRPzZwohg+qSGjgJNyeZUuWNZRElwOnvPdM33DRzJN/AdUBj6Efn5yVdSqnUA7YcPcGOKm6WnOZaxrfZsQxnEx3iT5AEn9kNluMcXlzp0gGGjbUQAPQD2Kqa2MLgQP6oE/wDWfpHibnwWjw9ZlMNbE9YtJ3J/blKINNhcxFSmGlsamtBnq3SVXZvhvisZwqsAlw4llhPiP1VdWzpzIdfcb+bf19lc4eqX94i3Mbj/AAj9BnsxwJq07tIc2ZI2HHbhuT5lZCvhtLCeR/eV1XFN0iWkX+/FhPPxXN88eNbmtiHONhwkXHkVjSqmiyXCOMGOh3Wq7PZYTScSLOnT5bfZZplEhwPED7FbLIcWGsLTsRPg6Ln1usN+Mx2opAVw6LFrf1H6KtwdOSVadoKkmkTxa8eYd/lV1AwhPpc//FOrMUMKV701oVnC8vAKUU0hasGyNK8laF5YGoxNQofBZdUrPDabS4kxYWHieC0DaRY6HNBE8QtBgcS6mO6AJ/t/dQt6vQmC4y/smKGEbT0Nc9w77jHeO8eCx3aTs3VNQvGnazRaALK4q9pagdubeKtcopiv3nO1PPE8OkJd69U6yzrpzTF5ZVpga2kSgThyV1TOMgeA7W7TAsDsuf08O8vcI1QTBA3Ep5naneDGfFaMIo3YVXL2nkoX9QfRHdCYyKsZdPBRuyg8ld06wU4IKXajPjLoUdbLitKKQTXUQj2JeOVkTlplEUcGQtGcOEpwo5IzIt4pWeNJaDstiTqLHu7pbbkOnRRnCjklZhwDZG5knDr4NzjKYE8/bwWNzRhbHp68F1VuE+LQbU/LC6xnaXLQBJ4n9D+oQ0pKz3Z8fEqsZEkcOHmeXNdHb2ehge8xax2nmQOXL8Cxn8PcHrxoaAJgyTsAN7enqu1vwLNQ1XDLkcJA1R5W/wDpPIFrAMyZxa7WIF4HTYT4k+6diXGk7um0CQeUWP3HFajHkDXq5uJFjYmCAsR2kxjbX1eBg+IPW3mtlNBPQ+Z5qWte4ESRdpuHWtB8FjstqfEqEuN5J+ydnWLOnSNtwgMtqEGRzSRTWmgqMAcCOVv1CfRrwY4fp+H2Qrncev7KE1DdCiGzevqewDZoPuU0U4CcMvcXSUQcI5Nihy7vkV7gpqLVP/x5PBGYfKHJu0Q6Zf4GbTXnUFc0sndxXquXQj3g/gyvqjLF5Why0ngvLd4H4c/8dKxOUvLYcBZQU6b2QCLLQOxwcCq8OmZXj3mtnr2JgGq4dp4IjJqBpu1t4cOYTmtHFODw1D8lNqNXjiMRh7DvNEjrHBc8q5V8HEM0vkuu+DYA77rZ5bilRZ5ljS5xA+rkeHJdGPJuek66UmcZQZJbB8lQVcBUaLh1+RW3pyael3KJQTqYbtcA2lbD+TlPGvFKx7pAvN+abNgeI3ltz+llsM1yunqaWQQ5od4c2+qiq5O0jUANtuStf5MnlT/Ey7X8vHy5eN1LRv8AUDYTIBIAHExsrYZMNPdMbkHa3Mgp+AwOjUWk99pBHQiLHl0Wv8jHXwJxVTPxDWwTcExLTI2tZ3GevNep4tp3dp5SJ8rKxq9m27Xnha0TYiULiOzemJO+03g9PzmtObjrfjyRCrbgbxa/miHVKbB3i5zjcBjmBpbG4c609DChxPZpzSOMjdtrx+4CrKuTuFp71puNuYPL/KaZ4UtwybLKu0GHp0HMc551XbLAC3p3XEE+Flj85zsPLmaahJ+iaZaDIsAZ6lMdltQTa0AOiYiIMn35eChrZc8t3MGxjmIMR+n6KveE6LHsHjcNhcSDWqxVcDMaXU29A4butuCRyXVmVW1HOax3dLTDrgiYPEXMkFcDOWudFMU2kl7dJu17SYAuf6YAtsPZdErYv5P5ShUr1C8vaCBbUADLQzgzU4NBcJJaeIMVnpMoO7Uy0O7xEXtYcL/b0XLqmb//ANHeksBgjlHJdK/iFjgzCCoCHB3ckbmbQY5fuuLurEuJ4kkpco2KyzZ+txLQTyjkjuz+CbIc/gNuplUPzT+BjwVhltdryGumeckT0AHFLMdHyz7Vf5g5oFrXj2Q2S4TXUvsBI6onD5KHju1NQvAO4MbFWmU5ZobJ3v8A6S5eNj6e3L2p3/HhGgDmpWgc1HupoLh8rHJF/KAcFOyqANwmPxgkrdtto9tIRsEJisHJRRrApRUCO20Gw+XDkvKzo1RK8httC/jACyb80qKrizbxUja/VcFwdG1v82IhDVcbPHZBjEQmVKrSNv0Q6jK0GV5hIiUTmOIhrfFZrLyySb9bo7NqzRSbBM6gq4Yz0uVu09bGiFE+rPUbqmdhgSS1zxO83UralQf1A+Sn1/ZrVuwgt6TC8XEbKvp4x4aQQ2PQp5xNht6lDTbFgEhJ3ZEASfLZQsxMTPHqvMqiREeostI2xDqkQT/Tc9Qdx9l6rRDxfax97GeahdiWgxI81L8yBxHBD1tvV6bg9pJlpAHCx39wfZQ1cEJmBykbxx4eSc+oHRcSI4hQVcRp2mJPkJ8eqebBC/ANlr77xba1i1w978giK+X9x3H6RYCd94m/+bKR7gYvxjxPP2U7RO8bRdHtQUuJyqpZ1Pu1G2DjB4XgxY8dX2VR2V7Mufjw+qS91NpeGvLnan91rJcb6RrBjp1Wvq126JJbLYBvExHe3WX7Q4ypQ1VKTg1rgA6D3iT3YJ4NEzA4mTsF08HLe2qnyY7iPEVG4xlegwinTbXe6g7dtV+ohwcTtrc9pHV4HArK/wDAEj7cPVXOBqNFPAM/uNVzhxDmHuA9NTvYcld/CBAMTvxkwd4ne8Lo58+tmkuPHcYupk8Nu0zt0vsZ5bIfAYdtOuDVs2C4cjax6i5K3nyALbiRM2j2VFm2UMcx4cSCwOczew5Hp9lPDm99NlgIyvFR/Na3+W51iTsNWhrgPL3S9pMVVo6ajCC11nDhP9JHMEKbKMdTrUmMbYd1tuEN29Pdex+H1U205MFoIjxOn9F05WSeo4zd8UTO1jv6m+inp9px1CFxeSu4EHx/dV7sueP6VKdKpe0aal2gB/qCSpm3FZZ+Fc3gQpGMctMMf9beTWMzqyaM4krNMquG6nZijyRvHP8AW7VqaOdAFIsyax4heS/i/bdl6MylSMzNUAqp5qQufqttejM52SOx9t1S/HgL1LEcUOrbaPLcTaSocyzCXgTZokjqq/8A5ANb4ILDYkuJJ4mUeuvWuW2kGKMC90nzhCp6eKm8pH4wperWrz57YAp7MV1VBTrTc7/lkpxt4CHRttB8yClFaxVF87BTxjrIdB2uBiRckJHY7pMdVTnGRCb89JiFuobXXz20A7ibjb8CSpjnFpGk3niFTnH2TqGOnb1R6jtcsxZtZ3q3nJ4ogZqeIdaf7TzjiqBmL5fm6c/G/l0OrbXZzPuxDrxyi3gg8fUFSm9hkagBOkTuDPigPmE5lcQtMW2HwOVtZUa+50iANw3eSBzMn1V/h6zY2EeHBU3xxH+x1UrMXa3TmjlvL608WbKgjfY8LKPF0Q5rmkyCLh20cAq9mL3nifz2Ck+Z23S6sFRZfhX06tmw0OLt5vBAvyEz5K8cw92eEDwEf490sA+KSu8DSOMhX73KaS6yH4jDTcGOfFR1MMIs6esQnOreij+NBKl6cPWwxIgRMQJUXy5AuAY5Iw1LpS8R4puwaVuIwux0x+qaMO7fSFZ1vpHQpWVbI962lXVq92CzvJVZGDwSJ/yfoOr/2Q=="/>
          <p:cNvSpPr>
            <a:spLocks noChangeAspect="1" noChangeArrowheads="1"/>
          </p:cNvSpPr>
          <p:nvPr/>
        </p:nvSpPr>
        <p:spPr bwMode="auto">
          <a:xfrm>
            <a:off x="80963" y="-669925"/>
            <a:ext cx="1943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36" name="AutoShape 16" descr="data:image/jpg;base64,/9j/4AAQSkZJRgABAQAAAQABAAD/2wCEAAkGBhQSERQUEhQVFBQVFRQWFBcUFxUUFBQVFxQVFRUUFxQXHCYeGBkjGRQUHy8gIycpLCwsFR4xNTAqNSYrLCkBCQoKDgwOFw8PFykcHBwpKSkpKSkpKSkpKSkpLCwpKSkpKSkpKSkpKSkpLCksKSkpKSwpKSwpLCksKSksKSksKf/AABEIAL8BCAMBIgACEQEDEQH/xAAcAAABBQEBAQAAAAAAAAAAAAAEAQIDBQYHAAj/xAA6EAABAwIEAwYFAgYCAwEBAAABAAIRAyEEBRIxQVFhBiJxgZGhExQysfDB0QcjQlLh8RVicoKSUyT/xAAZAQADAQEBAAAAAAAAAAAAAAABAgMABAX/xAAiEQEBAAIDAQACAwEBAAAAAAAAAQIRAxIhMRNhBEFRQjL/2gAMAwEAAhEDEQA/AMZTelqOQ4ckfVVMa484856jfVUT6iic9NsJC1HqBxTnFMKQ8NUlMJilpBLVMHnKXDFRv2UuGQdAyLIXEhGAWQmJQFUV0OrBmBfUMU2lx5Nu628N3PlKGGHMgREmJOwMxvsm0nUTU4BdC7F/wpfi3TVJbTLHGRuHSR6gxIPMq6b/AAYeJkiZaDH0x/cBxbIB8JBumkI5KE5dQzr+EuhtQ0+DgWA8nO0hpPGC70AWeyz+HtZ/ecDoDCb2l8lrG9BsfAFCwrIJzVp817GuoANJ11XXiIaxkSXvPCYsOV1R1cA4c9zBIImLEgbxPFDQJ8JVVl8eypabSOB9LeXqiBiLKeWOwSV6qBqVE+rUQ5TyNUjCpQ1QsRNIJi6QVWKGFZmgha1GEBDkqNwUhakhMVEWpkIk01G5izSvMK8vNSLMuqr1GXpjymlyENlPCPKZKUppWB4hJCeAlDVmRQp6LU0MUzAhT4fTXiyfh2ptQqXDhB0iosoPglzg0CSTFt0Q7ZWvZTDzXaS8MM2lodPrYLSba/HRuxfYuh8Jrn0Gh8QZDxqjYuuASOcEjgVe5r2JwtbvVKY1gRqcA5xB3a9xu8f+UniCj8vxYFMaiNtxsfYJMRjGus17SOUjV+eqNpJBWR4dlBhptOx9bQD6AKwFVumeCyFbMNLx+SFbfMn4XgfWQk7G0fXxDXEjhI8PzZTUsCzSGwOfiZPtdZupidJJO1z5S2PUKF3awMu4x+cuJ39U0raXtbsnRe8uqCSeHIW4DfYdBAVfmfZmkGkBgA4QNRPIEWEb+qho9stf0wAeJgH9/ZEfPh/EHxP7kfZNKW4xzvP+xMy8uDTeNWmfWTfz9FgMdgjTJG/UXHqLFdkzrL/iTLZ8DfyAB/Rc6z7K2UiZb3v7Z1O6aiZDfAXTWf2jZpk3BIGqZ9z/AK/RIGpYQ1jEbQYoGhEU3JaOxQbZDV2KX4iY8rYwtyV1SmmBqMfTQ7mKhe2yAJrmJye0IgGNNeRfwl5DQdiuTU4pISOnL4aUkJ0JQxFN5rU+EoYmuWL9SNapCxQU6ina5H+hx+h6oRWGFkPV3RVAKbtiaotp2GyraodZbx0OaWzxD6ZFvELFVStb2GxNbvQ9ujjrufI7+SMDL432Mxw0ENZYcbQOloCwWc4hzXSHNHQG/qFfZxmpa2wB8Lj3XPcTmpq4qlS4veGEEABup0MLYN54zF1tbCNBkvaLEPxDKbKT6rZGqJJAmCdrADiV1rD1AKWki4jeN7CJ2BjguH572tq0HOw1Bvy9JnEhwqViOJLWmSTME26gFTZlXfSoNd8V+2uNRBLnCYN5MAA+ifpA21fbvN6tIaadNwnZzh3T4O2PqudjPKwf3zPl5WQ2Xdp8XSGn4mq7D8B4c41GubqDrtLC3S4bme9MKTN6zRpqCn8OT3mkOIG0wTwg7JtTQtLk+dj6tTI4hz9MerVqsJ2mowJqU/J2s+zVxbHZkxpeGCSXDS4GG6dInujmbqTL6rvqLzJ4Tbp4Jb4M9d1bntJ4hptz3H6LO9psC97f5bwBvFmj2WVynHVm/S/2BH+1rcHmDnDvuE9GgfdCZFuMrnGKpODjInrBUC0HawVNYL3d07RsfCd1nKlVo43W+JXjv9Hgpwch6eJaTAMo2nRW3E7LDAVI0KUYdL8NaZJ3FE4KCoxFOCieE0pPgLSpGJXtXmBE20zQvJAV5Ehjl4NSvClpNUnXn8NbTUgpKdlNSfDTRC0MWKCqEY9qEqBCtKHKlpPSFqlZTQquH0xFUUPpUzClrsifUJvt6Lb9k6NFtLU4tYODqpYL8wXDh0CwD3IrKsQ99RrJJkgNa3jwHQBHEuUdDxmGpVQQHh4/6Ax4S5zQedgqrKOzzPmRUDJGHDqk2gFoNtVhvwErZ4HK6dGk0VDLiO8QQ3fgAeHTzPJVVbGU5qNoua4im4vgSGDSbkx47wDwTybpN1S5h8M0hi3scXOI+GwlgAbqANWCYdBkNvfvHgJyOPzZzi3VTLy4w9riNAZaNrgyCbbey0mbZu11LDtaD32BsGQAWNIuRBuYPqslVxfw9OpsAd4FsuDxtIkmeHERa3Oloxc4vA0m0vmaLSWGz2t0kMMkAOtcXB8I8VSuzb5gOovDWh0mn0dFhtxk3NzzTBngax+k96AIiLarzPEEAwOCo3VzqBFiCCOUi61rIDgtD+9EaiCCdv8AELRZOWmoC0QwWt3m+YJ+yBz3COdpq6QNTA52jadvp/p290vZbMXUqrLnS6xB2362JnabHabqdNHWqfYylWoh9PuuLbOZt5cCObT91lMXV0VHUK0hzDAMwQbEQRctIII6OFrrcdk8yaB3IbTdarTG1JzmlzKtMf8A5PE24EdHhud/jHhWfyK7CG1ATTfadbDJZq5wQ4f+xW0DD4zOqrNTdTnNNofqII8Zt5Qqyi3UHODGu433HhwKbXxBO+xvfgfziog2/dtb6Tdrhxg8ClyPC18Zaw0nkbeYU+W4s6hqeBPAgx6oVzrcIHPcIao6OHr+6Ggs221oQ9RyqclzMuGkz05I2pVS446cec0Wo5Quckc9ROcrxHRyRpTdaRpWbSUFeSNXlgS12KTDqTH04UNEqUrqy+LCmFL8NDUXo2ndVjky8C1qaAqNVriEA9qWmxqANUkJXMTXGyGS/F9MclBTSU5pU3bCVHK37EuY3FBzt2tc7oIEnzj8uqaqbIbC4803kjctI9SP2RgZfHR817TPrTpJlxIBF4aCZfG3CGt2O5sgX5hTwYDqr5dfuBxcTqH0uidRO5Lt7cIAzVDN4FjD3T3jfQ0ceQNpv/bbdV+OqanTfaO8e9e5vsCdy7e8I9tBMdpsTmLwD8CXMGshjgC6mDabX+kRIiYuAqRuc1JJmZEEQ2ImbCLeSv8AKcvcXaWiP7nRH/q0b8t79AJmq7SZX8LEvbEAw4cI1AE+8rS7HLHVV1TFl08ATeLfZNa6Sn1sKWtkonLMBqJkWAkxfhsPzkmINdiQQzTJAZxJkEQSB7mydkjGuc1pME6mg9SOfR2lw/8AE7QChazSyPUjgDPPwspaOGPCQ4APG8xB7zTzG/qkyy9Wxx8aPLc6fh30zs1+oNvDfqmph3Hg3XdpP0vB/pLgh+1OejEDSDLQ0aJ3gEwCDsYMEc5VfVf8SlUYYE6ajY2+IDpfHKeSpqlYk+/WeI9U0pMoaK5Ignbbw5JPicW7cZ4HwURMOjzHhunuomOnHeR4/utsJBBqe+6Gqkt6j1AUgbtwPGPzZECjbo78MIbNpFlj9LpHmOnNWdWqq34Oh4gouq5HG+OXmx1T/ir2tC61KKifaNhznqSkoAiKYWLUzV5Mc9eWJpZ5mboKmpsdVkqCkVKOu/BNJysKT1X02I2k1NKhlC1nIfSiH01HpR2TWkNRQvU1YqAuWtW4vqKokaV55SMcp13wlZ1lU16l1ZYl1lUV3IwmdH5azU4mJAAEdZECy0OV5UX1AQHOcSNAHdi5l3Q3gWmTa8EZLL8eaZMRfnwO4PqB6LrX8JqLKxJcNRgBxuGxNmfv6cTIyg4Z6XXZ7sYWwSBYbj6d5hoG/ieN1WdquxQNf4scZ57Na0Dz0z4ldh0NDBtAgWsLfoFSZ4GkDlw97ozyFt3duCZv2dI7rQ5zoMx9I3J73GBJta45orJOzpptfq5coNzAHQmPJdKxGVBwLoBtpE8Sd487eSEOWjUB/c4ifAwD+vmm2znGd9n3MZrPenvbXgtbrEeN/NVbRpbM3Z1uabwDIPERO/FdF7UYca6bQRbW5zf+ocGkR4k//I5LBVsreJBvDdG0Huu28YKlZ6vjl5pWY58OsI2c2Lzz84I9Aq59zPSSjq1EwZH0t3P9sDT58EGXRHODPuPv908LYixVP6fD3F/191JhsRBaTBHW4HD0Ka2oNIaefmIt+3oh3tMweH5C1D56tRg722MEHjebeIIhWWHpBwBIDuEWBnl4/dVGCrEjwIE8oNj9vRXlGnqYH2BktqDwMavf7KeW1cJA+NynTeLfmyEqhWlLF6Koo1TLKgBYTfS6bT0Me6FzPBCm8t4g7cgQCE2G59R5pjlFU9KwqRzU6lTVNuS4zR9JinASNCUvTbRuKKq5KkN15DY9aKr3UuFopTSVjl+HUrdL34fhsKrBmDsisNhgizAUbyIVUVMKgq7IVtiaipMZWuqY2gDxD0PqTqj5TKuyqpx/UD6qa16jcwlOASV3z4jxFRV1Uo2sgqoTRHkoeV0v+FGalhLBbr/lc1AWj7H434WIa9zoEEFxvAPIc+PJMS3T6Jw2bEjU8zsGjiepnhx/Ahs6xg0Ak78BwVTl2ObVb8Rp/lgQOdx/mepIQuYYvUHcgOGwgXj2HqlsPLtYfOktHDjA2Fre0DyhVudZsMOC/dzWw0ddp+6Gy7N5p6zZoJv1G2+8QPRY3Os1OJrlrZ0Mt4um5+6GxkT0ce6q8ONy5haecHSVf4jCseQQBLgSORIiPY+yqctwYp951gBv4RPsi8sxEuc4mGwNPTYAezVp+zKvNMhGiREOBjrA4eXusbj8sLWzyMHlczPn+66rj6eqixsRDQQf7TAN+kuAWUzDBw4AgAnuuaeDhcEdOXitZoZWCrUix5a4QWlwv57+oTKuzT4z4z/paHtNgO+XC/lu3SIJ6wY8uiovhGAOP3Q2JmGqaXCdjY/nQwr6lTIfpJgEiTwvYlU1OlsORkHmD+BXGCquILiLEN8jAH6SsMCZ47+bv9MAHp+SkqY41CC4yQ0AnnG0/nFM7QMir5CfufuhsKZmOnumhb8Ha08OQrnwU4VFRwXYl74Q7qySpUlRrVpuJW1V5MYF5DTdmodRR2AICjriEKzEwue+qf8AK++bAUT8aqZ+LJ2nr0TadcndNjxxDLwZi8VZU2IrFWNUiFXV2q/WQmNQNKWq+y8E0hLXTxfTGsSPeAISPdZB1at1N3JXhC1aaIphJXYqRycmXoANujcKxDAXR2GamTyrp3ZHHTQaxohrLm8ue7dxI4C43/QJc4zDRTcG8Q4eszHmVkMnz52HDg0A6omVo8Sx1WkHiADcR734pMlOPKXxRPzZwohg+qSGjgJNyeZUuWNZRElwOnvPdM33DRzJN/AdUBj6Efn5yVdSqnUA7YcPcGOKm6WnOZaxrfZsQxnEx3iT5AEn9kNluMcXlzp0gGGjbUQAPQD2Kqa2MLgQP6oE/wDWfpHibnwWjw9ZlMNbE9YtJ3J/blKINNhcxFSmGlsamtBnq3SVXZvhvisZwqsAlw4llhPiP1VdWzpzIdfcb+bf19lc4eqX94i3Mbj/AAj9BnsxwJq07tIc2ZI2HHbhuT5lZCvhtLCeR/eV1XFN0iWkX+/FhPPxXN88eNbmtiHONhwkXHkVjSqmiyXCOMGOh3Wq7PZYTScSLOnT5bfZZplEhwPED7FbLIcWGsLTsRPg6Ln1usN+Mx2opAVw6LFrf1H6KtwdOSVadoKkmkTxa8eYd/lV1AwhPpc//FOrMUMKV701oVnC8vAKUU0hasGyNK8laF5YGoxNQofBZdUrPDabS4kxYWHieC0DaRY6HNBE8QtBgcS6mO6AJ/t/dQt6vQmC4y/smKGEbT0Nc9w77jHeO8eCx3aTs3VNQvGnazRaALK4q9pagdubeKtcopiv3nO1PPE8OkJd69U6yzrpzTF5ZVpga2kSgThyV1TOMgeA7W7TAsDsuf08O8vcI1QTBA3Ep5naneDGfFaMIo3YVXL2nkoX9QfRHdCYyKsZdPBRuyg8ld06wU4IKXajPjLoUdbLitKKQTXUQj2JeOVkTlplEUcGQtGcOEpwo5IzIt4pWeNJaDstiTqLHu7pbbkOnRRnCjklZhwDZG5knDr4NzjKYE8/bwWNzRhbHp68F1VuE+LQbU/LC6xnaXLQBJ4n9D+oQ0pKz3Z8fEqsZEkcOHmeXNdHb2ehge8xax2nmQOXL8Cxn8PcHrxoaAJgyTsAN7enqu1vwLNQ1XDLkcJA1R5W/wDpPIFrAMyZxa7WIF4HTYT4k+6diXGk7um0CQeUWP3HFajHkDXq5uJFjYmCAsR2kxjbX1eBg+IPW3mtlNBPQ+Z5qWte4ESRdpuHWtB8FjstqfEqEuN5J+ydnWLOnSNtwgMtqEGRzSRTWmgqMAcCOVv1CfRrwY4fp+H2Qrncev7KE1DdCiGzevqewDZoPuU0U4CcMvcXSUQcI5Nihy7vkV7gpqLVP/x5PBGYfKHJu0Q6Zf4GbTXnUFc0sndxXquXQj3g/gyvqjLF5Why0ngvLd4H4c/8dKxOUvLYcBZQU6b2QCLLQOxwcCq8OmZXj3mtnr2JgGq4dp4IjJqBpu1t4cOYTmtHFODw1D8lNqNXjiMRh7DvNEjrHBc8q5V8HEM0vkuu+DYA77rZ5bilRZ5ljS5xA+rkeHJdGPJuek66UmcZQZJbB8lQVcBUaLh1+RW3pyael3KJQTqYbtcA2lbD+TlPGvFKx7pAvN+abNgeI3ltz+llsM1yunqaWQQ5od4c2+qiq5O0jUANtuStf5MnlT/Ey7X8vHy5eN1LRv8AUDYTIBIAHExsrYZMNPdMbkHa3Mgp+AwOjUWk99pBHQiLHl0Wv8jHXwJxVTPxDWwTcExLTI2tZ3GevNep4tp3dp5SJ8rKxq9m27Xnha0TYiULiOzemJO+03g9PzmtObjrfjyRCrbgbxa/miHVKbB3i5zjcBjmBpbG4c609DChxPZpzSOMjdtrx+4CrKuTuFp71puNuYPL/KaZ4UtwybLKu0GHp0HMc551XbLAC3p3XEE+Flj85zsPLmaahJ+iaZaDIsAZ6lMdltQTa0AOiYiIMn35eChrZc8t3MGxjmIMR+n6KveE6LHsHjcNhcSDWqxVcDMaXU29A4butuCRyXVmVW1HOax3dLTDrgiYPEXMkFcDOWudFMU2kl7dJu17SYAuf6YAtsPZdErYv5P5ShUr1C8vaCBbUADLQzgzU4NBcJJaeIMVnpMoO7Uy0O7xEXtYcL/b0XLqmb//ANHeksBgjlHJdK/iFjgzCCoCHB3ckbmbQY5fuuLurEuJ4kkpco2KyzZ+txLQTyjkjuz+CbIc/gNuplUPzT+BjwVhltdryGumeckT0AHFLMdHyz7Vf5g5oFrXj2Q2S4TXUvsBI6onD5KHju1NQvAO4MbFWmU5ZobJ3v8A6S5eNj6e3L2p3/HhGgDmpWgc1HupoLh8rHJF/KAcFOyqANwmPxgkrdtto9tIRsEJisHJRRrApRUCO20Gw+XDkvKzo1RK8httC/jACyb80qKrizbxUja/VcFwdG1v82IhDVcbPHZBjEQmVKrSNv0Q6jK0GV5hIiUTmOIhrfFZrLyySb9bo7NqzRSbBM6gq4Yz0uVu09bGiFE+rPUbqmdhgSS1zxO83UralQf1A+Sn1/ZrVuwgt6TC8XEbKvp4x4aQQ2PQp5xNht6lDTbFgEhJ3ZEASfLZQsxMTPHqvMqiREeostI2xDqkQT/Tc9Qdx9l6rRDxfax97GeahdiWgxI81L8yBxHBD1tvV6bg9pJlpAHCx39wfZQ1cEJmBykbxx4eSc+oHRcSI4hQVcRp2mJPkJ8eqebBC/ANlr77xba1i1w978giK+X9x3H6RYCd94m/+bKR7gYvxjxPP2U7RO8bRdHtQUuJyqpZ1Pu1G2DjB4XgxY8dX2VR2V7Mufjw+qS91NpeGvLnan91rJcb6RrBjp1Wvq126JJbLYBvExHe3WX7Q4ypQ1VKTg1rgA6D3iT3YJ4NEzA4mTsF08HLe2qnyY7iPEVG4xlegwinTbXe6g7dtV+ohwcTtrc9pHV4HArK/wDAEj7cPVXOBqNFPAM/uNVzhxDmHuA9NTvYcld/CBAMTvxkwd4ne8Lo58+tmkuPHcYupk8Nu0zt0vsZ5bIfAYdtOuDVs2C4cjax6i5K3nyALbiRM2j2VFm2UMcx4cSCwOczew5Hp9lPDm99NlgIyvFR/Na3+W51iTsNWhrgPL3S9pMVVo6ajCC11nDhP9JHMEKbKMdTrUmMbYd1tuEN29Pdex+H1U205MFoIjxOn9F05WSeo4zd8UTO1jv6m+inp9px1CFxeSu4EHx/dV7sueP6VKdKpe0aal2gB/qCSpm3FZZ+Fc3gQpGMctMMf9beTWMzqyaM4krNMquG6nZijyRvHP8AW7VqaOdAFIsyax4heS/i/bdl6MylSMzNUAqp5qQufqttejM52SOx9t1S/HgL1LEcUOrbaPLcTaSocyzCXgTZokjqq/8A5ANb4ILDYkuJJ4mUeuvWuW2kGKMC90nzhCp6eKm8pH4wperWrz57YAp7MV1VBTrTc7/lkpxt4CHRttB8yClFaxVF87BTxjrIdB2uBiRckJHY7pMdVTnGRCb89JiFuobXXz20A7ibjb8CSpjnFpGk3niFTnH2TqGOnb1R6jtcsxZtZ3q3nJ4ogZqeIdaf7TzjiqBmL5fm6c/G/l0OrbXZzPuxDrxyi3gg8fUFSm9hkagBOkTuDPigPmE5lcQtMW2HwOVtZUa+50iANw3eSBzMn1V/h6zY2EeHBU3xxH+x1UrMXa3TmjlvL608WbKgjfY8LKPF0Q5rmkyCLh20cAq9mL3nifz2Ck+Z23S6sFRZfhX06tmw0OLt5vBAvyEz5K8cw92eEDwEf490sA+KSu8DSOMhX73KaS6yH4jDTcGOfFR1MMIs6esQnOreij+NBKl6cPWwxIgRMQJUXy5AuAY5Iw1LpS8R4puwaVuIwux0x+qaMO7fSFZ1vpHQpWVbI962lXVq92CzvJVZGDwSJ/yfoOr/2Q=="/>
          <p:cNvSpPr>
            <a:spLocks noChangeAspect="1" noChangeArrowheads="1"/>
          </p:cNvSpPr>
          <p:nvPr/>
        </p:nvSpPr>
        <p:spPr bwMode="auto">
          <a:xfrm>
            <a:off x="80963" y="-669925"/>
            <a:ext cx="1943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3" name="Picture 12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657600"/>
            <a:ext cx="2211792" cy="16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1828800"/>
            <a:ext cx="2133600" cy="1510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2840851" cy="1828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>
                <a:latin typeface="Bauhaus 93" pitchFamily="82" charset="0"/>
              </a:rPr>
              <a:t>They travel in groups</a:t>
            </a:r>
          </a:p>
          <a:p>
            <a:pPr algn="ctr">
              <a:buNone/>
            </a:pPr>
            <a:r>
              <a:rPr lang="en-US" dirty="0" smtClean="0">
                <a:latin typeface="Bauhaus 93" pitchFamily="82" charset="0"/>
              </a:rPr>
              <a:t> of around 6. </a:t>
            </a:r>
          </a:p>
          <a:p>
            <a:pPr algn="ctr"/>
            <a:endParaRPr lang="en-US" dirty="0" smtClean="0">
              <a:latin typeface="Bauhaus 93" pitchFamily="82" charset="0"/>
            </a:endParaRPr>
          </a:p>
          <a:p>
            <a:pPr algn="ctr"/>
            <a:endParaRPr lang="en-US" dirty="0" smtClean="0">
              <a:latin typeface="Bauhaus 93" pitchFamily="82" charset="0"/>
            </a:endParaRPr>
          </a:p>
          <a:p>
            <a:pPr algn="ctr"/>
            <a:r>
              <a:rPr lang="en-US" dirty="0" smtClean="0">
                <a:latin typeface="Bauhaus 93" pitchFamily="82" charset="0"/>
              </a:rPr>
              <a:t>They use scents and certain </a:t>
            </a:r>
          </a:p>
          <a:p>
            <a:pPr algn="ctr">
              <a:buNone/>
            </a:pPr>
            <a:r>
              <a:rPr lang="en-US" dirty="0" smtClean="0">
                <a:latin typeface="Bauhaus 93" pitchFamily="82" charset="0"/>
              </a:rPr>
              <a:t>glands to mark their territory. </a:t>
            </a:r>
          </a:p>
          <a:p>
            <a:pPr algn="ctr"/>
            <a:endParaRPr lang="en-US" dirty="0" smtClean="0">
              <a:latin typeface="Bauhaus 93" pitchFamily="82" charset="0"/>
            </a:endParaRPr>
          </a:p>
          <a:p>
            <a:pPr algn="ctr"/>
            <a:endParaRPr lang="en-US" dirty="0" smtClean="0">
              <a:latin typeface="Bauhaus 93" pitchFamily="82" charset="0"/>
            </a:endParaRPr>
          </a:p>
          <a:p>
            <a:pPr algn="ctr"/>
            <a:r>
              <a:rPr lang="en-US" dirty="0" smtClean="0">
                <a:latin typeface="Bauhaus 93" pitchFamily="82" charset="0"/>
              </a:rPr>
              <a:t>Their tails are for balance,</a:t>
            </a:r>
          </a:p>
          <a:p>
            <a:pPr algn="ctr">
              <a:buNone/>
            </a:pPr>
            <a:r>
              <a:rPr lang="en-US" dirty="0" smtClean="0">
                <a:latin typeface="Bauhaus 93" pitchFamily="82" charset="0"/>
              </a:rPr>
              <a:t> not for gripping trees.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Awesome  facts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100" name="Picture 4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267198"/>
            <a:ext cx="2590800" cy="2590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Cool Facts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2800" dirty="0" smtClean="0">
                <a:latin typeface="Bauhaus 93" pitchFamily="82" charset="0"/>
              </a:rPr>
              <a:t>Their communication sounds </a:t>
            </a:r>
          </a:p>
          <a:p>
            <a:pPr algn="ctr">
              <a:buNone/>
            </a:pPr>
            <a:r>
              <a:rPr lang="en-US" sz="2800" dirty="0" smtClean="0">
                <a:latin typeface="Bauhaus 93" pitchFamily="82" charset="0"/>
              </a:rPr>
              <a:t>like bird squeaks. </a:t>
            </a:r>
          </a:p>
          <a:p>
            <a:endParaRPr lang="en-US" sz="2800" dirty="0" smtClean="0">
              <a:latin typeface="Bauhaus 93" pitchFamily="82" charset="0"/>
            </a:endParaRPr>
          </a:p>
          <a:p>
            <a:endParaRPr lang="en-US" sz="2800" dirty="0" smtClean="0">
              <a:latin typeface="Bauhaus 93" pitchFamily="82" charset="0"/>
            </a:endParaRPr>
          </a:p>
          <a:p>
            <a:endParaRPr lang="en-US" sz="2800" dirty="0" smtClean="0">
              <a:latin typeface="Bauhaus 93" pitchFamily="82" charset="0"/>
            </a:endParaRPr>
          </a:p>
          <a:p>
            <a:pPr algn="ctr"/>
            <a:r>
              <a:rPr lang="en-US" sz="2800" dirty="0" smtClean="0">
                <a:latin typeface="Bauhaus 93" pitchFamily="82" charset="0"/>
              </a:rPr>
              <a:t>At only 5 months old, a young can take care of themselves. </a:t>
            </a:r>
          </a:p>
          <a:p>
            <a:endParaRPr lang="en-US" sz="2800" dirty="0" smtClean="0">
              <a:latin typeface="Bauhaus 93" pitchFamily="82" charset="0"/>
            </a:endParaRPr>
          </a:p>
          <a:p>
            <a:endParaRPr lang="en-US" sz="2800" dirty="0" smtClean="0">
              <a:latin typeface="Bauhaus 93" pitchFamily="82" charset="0"/>
            </a:endParaRPr>
          </a:p>
          <a:p>
            <a:pPr algn="ctr"/>
            <a:r>
              <a:rPr lang="en-US" sz="2800" dirty="0" smtClean="0">
                <a:latin typeface="Bauhaus 93" pitchFamily="82" charset="0"/>
              </a:rPr>
              <a:t>They love to sleep in a clump </a:t>
            </a:r>
          </a:p>
          <a:p>
            <a:pPr algn="ctr">
              <a:buNone/>
            </a:pPr>
            <a:r>
              <a:rPr lang="en-US" sz="2800" dirty="0" smtClean="0">
                <a:latin typeface="Bauhaus 93" pitchFamily="82" charset="0"/>
              </a:rPr>
              <a:t>of leaves or a tree hole. </a:t>
            </a:r>
            <a:endParaRPr lang="en-US" sz="2800" dirty="0">
              <a:latin typeface="Bauhaus 93" pitchFamily="82" charset="0"/>
            </a:endParaRPr>
          </a:p>
        </p:txBody>
      </p:sp>
      <p:pic>
        <p:nvPicPr>
          <p:cNvPr id="4" name="Picture 3" descr="imagesCACG7G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67809" y="0"/>
            <a:ext cx="1676191" cy="211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magesCAYZ38Z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4686299"/>
            <a:ext cx="1676400" cy="21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010381"/>
            <a:ext cx="2466667" cy="1847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Fun Facts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Bauhaus 93" pitchFamily="82" charset="0"/>
              </a:rPr>
              <a:t>The female usually gives birth to 2 babies. It is very rare to only have 1 baby.</a:t>
            </a:r>
          </a:p>
          <a:p>
            <a:r>
              <a:rPr lang="en-US" dirty="0" smtClean="0">
                <a:latin typeface="Bauhaus 93" pitchFamily="82" charset="0"/>
              </a:rPr>
              <a:t>They usually live up to 15 years in the wild and up to 20 years in captivity. </a:t>
            </a:r>
          </a:p>
          <a:p>
            <a:r>
              <a:rPr lang="en-US" dirty="0" smtClean="0">
                <a:latin typeface="Bauhaus 93" pitchFamily="82" charset="0"/>
              </a:rPr>
              <a:t>Babies are born with their eyes open. </a:t>
            </a:r>
          </a:p>
          <a:p>
            <a:r>
              <a:rPr lang="en-US" dirty="0" smtClean="0">
                <a:latin typeface="Bauhaus 93" pitchFamily="82" charset="0"/>
              </a:rPr>
              <a:t>Some of their communication calls are too high- pitched for humans to hear. </a:t>
            </a:r>
          </a:p>
          <a:p>
            <a:r>
              <a:rPr lang="en-US" dirty="0" smtClean="0">
                <a:latin typeface="Bauhaus 93" pitchFamily="82" charset="0"/>
              </a:rPr>
              <a:t>They are out and about during the day. </a:t>
            </a:r>
          </a:p>
          <a:p>
            <a:r>
              <a:rPr lang="en-US" dirty="0" smtClean="0">
                <a:latin typeface="Bauhaus 93" pitchFamily="82" charset="0"/>
              </a:rPr>
              <a:t>Their tail is up between 1 ½ to 2 times their whole body length. </a:t>
            </a:r>
          </a:p>
          <a:p>
            <a:r>
              <a:rPr lang="en-US" dirty="0" smtClean="0">
                <a:latin typeface="Bauhaus 93" pitchFamily="82" charset="0"/>
              </a:rPr>
              <a:t>Native people used to kill them for their soft flesh.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Hello Mrs. Witthoft.</a:t>
            </a:r>
            <a:endParaRPr lang="en-US" dirty="0"/>
          </a:p>
        </p:txBody>
      </p:sp>
      <p:pic>
        <p:nvPicPr>
          <p:cNvPr id="2050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573" y="1462768"/>
            <a:ext cx="2380827" cy="1966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352800"/>
            <a:ext cx="2188308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Go to full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48499" y="1524000"/>
            <a:ext cx="2095501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Bibliography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Bauhaus 93" pitchFamily="82" charset="0"/>
                <a:hlinkClick r:id="rId2"/>
              </a:rPr>
              <a:t>http://en.wikipedia.org/wiki/Cottontop_tamarin</a:t>
            </a:r>
            <a:endParaRPr lang="en-US" sz="2000" dirty="0" smtClean="0">
              <a:latin typeface="Bauhaus 93" pitchFamily="82" charset="0"/>
            </a:endParaRPr>
          </a:p>
          <a:p>
            <a:r>
              <a:rPr lang="en-US" sz="2000" dirty="0" smtClean="0">
                <a:latin typeface="Bauhaus 93" pitchFamily="82" charset="0"/>
                <a:hlinkClick r:id="rId3"/>
              </a:rPr>
              <a:t>http://www.brandywinezoo.org/cotton.html</a:t>
            </a:r>
            <a:r>
              <a:rPr lang="en-US" sz="2000" dirty="0" smtClean="0">
                <a:latin typeface="Bauhaus 93" pitchFamily="82" charset="0"/>
              </a:rPr>
              <a:t> </a:t>
            </a:r>
          </a:p>
          <a:p>
            <a:r>
              <a:rPr lang="en-US" sz="2000" dirty="0" smtClean="0">
                <a:latin typeface="Bauhaus 93" pitchFamily="82" charset="0"/>
                <a:hlinkClick r:id="rId4"/>
              </a:rPr>
              <a:t>http://www.oaklandzoo.org/animals/mammals/cotton-topped-tamarin</a:t>
            </a:r>
            <a:r>
              <a:rPr lang="en-US" sz="2000" dirty="0" smtClean="0">
                <a:latin typeface="Bauhaus 93" pitchFamily="82" charset="0"/>
              </a:rPr>
              <a:t> </a:t>
            </a:r>
          </a:p>
          <a:p>
            <a:r>
              <a:rPr lang="en-US" sz="2000" dirty="0" smtClean="0">
                <a:latin typeface="Bauhaus 93" pitchFamily="82" charset="0"/>
                <a:hlinkClick r:id="rId5"/>
              </a:rPr>
              <a:t>http://www.zooschool.ecsd.net/cotton%20topped%20tamarin.htm</a:t>
            </a:r>
            <a:r>
              <a:rPr lang="en-US" sz="2000" dirty="0" smtClean="0">
                <a:latin typeface="Bauhaus 93" pitchFamily="82" charset="0"/>
              </a:rPr>
              <a:t> </a:t>
            </a:r>
          </a:p>
          <a:p>
            <a:r>
              <a:rPr lang="en-US" sz="2000" dirty="0" smtClean="0">
                <a:latin typeface="Bauhaus 93" pitchFamily="82" charset="0"/>
                <a:hlinkClick r:id="rId5"/>
              </a:rPr>
              <a:t>http://www.zooschool.ecsd.net/cotton%20topped%20tamarin.htm</a:t>
            </a:r>
            <a:r>
              <a:rPr lang="en-US" sz="2000" dirty="0" smtClean="0">
                <a:latin typeface="Bauhaus 93" pitchFamily="82" charset="0"/>
              </a:rPr>
              <a:t> </a:t>
            </a:r>
          </a:p>
          <a:p>
            <a:r>
              <a:rPr lang="en-US" sz="2000" dirty="0" smtClean="0">
                <a:latin typeface="Bauhaus 93" pitchFamily="82" charset="0"/>
                <a:hlinkClick r:id="rId6"/>
              </a:rPr>
              <a:t>http://www.google.com/search?hl=en&amp;safe=active&amp;biw=1004&amp;bih=609&amp;tbm=isch&amp;sa=1&amp;q=a+dad+cotton+top+tamarin+carrying+his+baby%5C&amp;aq=f&amp;aqi=&amp;aql=&amp;oq</a:t>
            </a:r>
            <a:r>
              <a:rPr lang="en-US" sz="2000" dirty="0" smtClean="0">
                <a:latin typeface="Bauhaus 93" pitchFamily="82" charset="0"/>
              </a:rPr>
              <a:t>= </a:t>
            </a:r>
          </a:p>
          <a:p>
            <a:r>
              <a:rPr lang="en-US" sz="2000" dirty="0" smtClean="0">
                <a:latin typeface="Bauhaus 93" pitchFamily="82" charset="0"/>
                <a:hlinkClick r:id="rId7"/>
              </a:rPr>
              <a:t>http://www.sch.im/wlp/pages/cotton-top%20tamarin%202.htm</a:t>
            </a:r>
            <a:endParaRPr lang="en-US" sz="2000" dirty="0" smtClean="0">
              <a:latin typeface="Bauhaus 93" pitchFamily="82" charset="0"/>
            </a:endParaRPr>
          </a:p>
          <a:p>
            <a:r>
              <a:rPr lang="en-US" sz="2000" dirty="0" smtClean="0">
                <a:latin typeface="Bauhaus 93" pitchFamily="82" charset="0"/>
                <a:hlinkClick r:id="rId8"/>
              </a:rPr>
              <a:t>http://www.saginawzoo.com/index.php/animals/107?task=view</a:t>
            </a:r>
            <a:r>
              <a:rPr lang="en-US" sz="2000" dirty="0" smtClean="0">
                <a:latin typeface="Bauhaus 93" pitchFamily="82" charset="0"/>
              </a:rPr>
              <a:t> </a:t>
            </a:r>
          </a:p>
          <a:p>
            <a:endParaRPr lang="en-US" sz="2000" dirty="0" smtClean="0">
              <a:latin typeface="Bauhaus 93" pitchFamily="82" charset="0"/>
            </a:endParaRPr>
          </a:p>
          <a:p>
            <a:endParaRPr lang="en-US" sz="2000" dirty="0" smtClean="0">
              <a:latin typeface="Bauhaus 93" pitchFamily="82" charset="0"/>
            </a:endParaRPr>
          </a:p>
          <a:p>
            <a:endParaRPr lang="en-US" sz="2000" dirty="0">
              <a:latin typeface="Bauhaus 93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Bauhaus 93" pitchFamily="82" charset="0"/>
              </a:rPr>
              <a:t>Classification</a:t>
            </a:r>
            <a:endParaRPr lang="en-US" sz="3200" dirty="0">
              <a:latin typeface="Bauhaus 93" pitchFamily="82" charset="0"/>
            </a:endParaRPr>
          </a:p>
        </p:txBody>
      </p:sp>
      <p:pic>
        <p:nvPicPr>
          <p:cNvPr id="11" name="Picture Placeholder 10" descr="images[4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451" r="8451"/>
          <a:stretch>
            <a:fillRect/>
          </a:stretch>
        </p:blipFill>
        <p:spPr>
          <a:xfrm>
            <a:off x="1792288" y="612775"/>
            <a:ext cx="5294312" cy="3970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onten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latin typeface="Bauhaus 93" pitchFamily="82" charset="0"/>
              </a:rPr>
              <a:t>The Cotton Top Tamarin Monkey weighs less than 1 lb.  It is also known as the Pinché Tamarin. </a:t>
            </a:r>
            <a:endParaRPr lang="en-US" sz="2800" b="1" dirty="0">
              <a:latin typeface="Bauhaus 93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auhaus 93" pitchFamily="82" charset="0"/>
              </a:rPr>
              <a:t>Communication</a:t>
            </a:r>
            <a:endParaRPr lang="en-US" sz="54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auhaus 93" pitchFamily="82" charset="0"/>
              </a:rPr>
              <a:t>The Cotton Top Tamarin communicates to others by making bird- like sounds. </a:t>
            </a:r>
            <a:endParaRPr lang="en-US" sz="3200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auhaus 93" pitchFamily="82" charset="0"/>
              </a:rPr>
              <a:t>When they get mad they from a big bulge on their head by lowering their forehead and then push their lips forward.</a:t>
            </a:r>
            <a:endParaRPr lang="en-US" sz="3200" dirty="0">
              <a:latin typeface="Bauhaus 93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auhaus 93" pitchFamily="82" charset="0"/>
              </a:rPr>
              <a:t>Habitat</a:t>
            </a:r>
            <a:endParaRPr lang="en-US" sz="5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smtClean="0">
                <a:latin typeface="Bauhaus 93" pitchFamily="82" charset="0"/>
              </a:rPr>
              <a:t>This monkey is found in very humid tropical forests and dry deciduous forests. </a:t>
            </a:r>
          </a:p>
          <a:p>
            <a:r>
              <a:rPr lang="en-US" sz="3600" dirty="0" smtClean="0">
                <a:latin typeface="Bauhaus 93" pitchFamily="82" charset="0"/>
              </a:rPr>
              <a:t>It’s usually moving between the understory and the canopy, but it also likes to be on the ground of the forest.</a:t>
            </a:r>
            <a:endParaRPr lang="en-US" sz="3600" dirty="0">
              <a:latin typeface="Bauhaus 93" pitchFamily="82" charset="0"/>
            </a:endParaRPr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600200"/>
            <a:ext cx="3770437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auhaus 93" pitchFamily="82" charset="0"/>
              </a:rPr>
              <a:t>Status</a:t>
            </a:r>
            <a:endParaRPr lang="en-US" sz="4800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Bauhaus 93" pitchFamily="82" charset="0"/>
              </a:rPr>
              <a:t>Since 1999 there has been less than 2500 in the wild. Therefore they are an endangered species. </a:t>
            </a:r>
            <a:endParaRPr lang="en-US" sz="3200" dirty="0">
              <a:latin typeface="Bauhaus 93" pitchFamily="82" charset="0"/>
            </a:endParaRPr>
          </a:p>
        </p:txBody>
      </p:sp>
      <p:pic>
        <p:nvPicPr>
          <p:cNvPr id="7" name="Content Placeholder 6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444509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auhaus 93" pitchFamily="82" charset="0"/>
              </a:rPr>
              <a:t>Gestation</a:t>
            </a:r>
            <a:endParaRPr lang="en-US" sz="4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latin typeface="Bauhaus 93" pitchFamily="82" charset="0"/>
              </a:rPr>
              <a:t>The female usually has her baby after 125 days.</a:t>
            </a:r>
          </a:p>
          <a:p>
            <a:r>
              <a:rPr lang="en-US" sz="3600" dirty="0" smtClean="0">
                <a:latin typeface="Bauhaus 93" pitchFamily="82" charset="0"/>
              </a:rPr>
              <a:t>They usually have their baby between the beginning of March and the end of May. </a:t>
            </a:r>
            <a:endParaRPr lang="en-US" sz="3600" dirty="0">
              <a:latin typeface="Bauhaus 93" pitchFamily="82" charset="0"/>
            </a:endParaRPr>
          </a:p>
        </p:txBody>
      </p:sp>
      <p:pic>
        <p:nvPicPr>
          <p:cNvPr id="5" name="Content Placeholder 4" descr="imagesCAUGL7K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2362200"/>
            <a:ext cx="4027714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auhaus 93" pitchFamily="82" charset="0"/>
              </a:rPr>
              <a:t>Diet</a:t>
            </a:r>
            <a:endParaRPr lang="en-US" sz="4800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auhaus 93" pitchFamily="82" charset="0"/>
              </a:rPr>
              <a:t>The Cotton Top Tamarin is and omnivore. In the wild, they eat fruits, insects, and tree sap. At the zoo, they eat fruits, vegetables, monkey biscuits, meal worms.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7" name="Content Placeholder 6" descr="imagesCAZT2L6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3352800"/>
            <a:ext cx="1676400" cy="1751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524000"/>
            <a:ext cx="1672935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imagesCAOR8MW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1523999"/>
            <a:ext cx="1676400" cy="1756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352799"/>
            <a:ext cx="1676400" cy="1756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Length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uhaus 93" pitchFamily="82" charset="0"/>
              </a:rPr>
              <a:t>The Cotton Top Tamarins are usually 17 cm or about 6 in. long. </a:t>
            </a:r>
          </a:p>
          <a:p>
            <a:r>
              <a:rPr lang="en-US" dirty="0" smtClean="0">
                <a:latin typeface="Bauhaus 93" pitchFamily="82" charset="0"/>
              </a:rPr>
              <a:t>Their tail is 25 cm  or 10 in. long.</a:t>
            </a:r>
          </a:p>
          <a:p>
            <a:r>
              <a:rPr lang="en-US" dirty="0" smtClean="0">
                <a:latin typeface="Bauhaus 93" pitchFamily="82" charset="0"/>
              </a:rPr>
              <a:t>Their fingernails are sickle-shaped and their toenails are flat-shaped.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7" name="Content Placeholder 6" descr="imagesCA3JF1O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1020728"/>
            <a:ext cx="1981200" cy="4694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Location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The Cotton Top Tamarin Monkey is found in southeastern Costa Rica, to northwest Columbia.  They’re usually found in dense vegetation with lots of vines to swing on. </a:t>
            </a:r>
            <a:endParaRPr lang="en-US" b="1" dirty="0">
              <a:latin typeface="Bauhaus 93" pitchFamily="82" charset="0"/>
            </a:endParaRPr>
          </a:p>
        </p:txBody>
      </p:sp>
      <p:pic>
        <p:nvPicPr>
          <p:cNvPr id="7" name="Content Placeholder 6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286000"/>
            <a:ext cx="402336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621</Words>
  <Application>Microsoft Office PowerPoint</Application>
  <PresentationFormat>On-screen Show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Cotton Top Tamarin Monkeys</vt:lpstr>
      <vt:lpstr>Classification</vt:lpstr>
      <vt:lpstr>Communication</vt:lpstr>
      <vt:lpstr>Habitat</vt:lpstr>
      <vt:lpstr>Status</vt:lpstr>
      <vt:lpstr>Gestation</vt:lpstr>
      <vt:lpstr>Diet</vt:lpstr>
      <vt:lpstr>Length </vt:lpstr>
      <vt:lpstr>Location </vt:lpstr>
      <vt:lpstr>Social Behavior </vt:lpstr>
      <vt:lpstr>Characteristics</vt:lpstr>
      <vt:lpstr>Predators</vt:lpstr>
      <vt:lpstr>Random Facts</vt:lpstr>
      <vt:lpstr>Awesome  facts </vt:lpstr>
      <vt:lpstr>Cool Facts</vt:lpstr>
      <vt:lpstr>Fun Facts</vt:lpstr>
      <vt:lpstr>Bibliography 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Cotton Top Tamarin Monkeys</dc:title>
  <dc:creator>CLEAR LAKE SCHOOL DISTRICT</dc:creator>
  <cp:lastModifiedBy>CLEAR LAKE SCHOOL DISTRICT</cp:lastModifiedBy>
  <cp:revision>21</cp:revision>
  <dcterms:created xsi:type="dcterms:W3CDTF">2011-05-18T19:39:19Z</dcterms:created>
  <dcterms:modified xsi:type="dcterms:W3CDTF">2011-05-25T19:45:01Z</dcterms:modified>
</cp:coreProperties>
</file>